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1"/>
  </p:sldMasterIdLst>
  <p:notesMasterIdLst>
    <p:notesMasterId r:id="rId35"/>
  </p:notesMasterIdLst>
  <p:sldIdLst>
    <p:sldId id="256" r:id="rId2"/>
    <p:sldId id="282" r:id="rId3"/>
    <p:sldId id="283" r:id="rId4"/>
    <p:sldId id="296" r:id="rId5"/>
    <p:sldId id="295" r:id="rId6"/>
    <p:sldId id="304" r:id="rId7"/>
    <p:sldId id="305" r:id="rId8"/>
    <p:sldId id="292" r:id="rId9"/>
    <p:sldId id="293" r:id="rId10"/>
    <p:sldId id="294" r:id="rId11"/>
    <p:sldId id="269" r:id="rId12"/>
    <p:sldId id="297" r:id="rId13"/>
    <p:sldId id="298" r:id="rId14"/>
    <p:sldId id="266" r:id="rId15"/>
    <p:sldId id="267" r:id="rId16"/>
    <p:sldId id="268" r:id="rId17"/>
    <p:sldId id="271" r:id="rId18"/>
    <p:sldId id="272" r:id="rId19"/>
    <p:sldId id="280" r:id="rId20"/>
    <p:sldId id="289" r:id="rId21"/>
    <p:sldId id="299" r:id="rId22"/>
    <p:sldId id="270" r:id="rId23"/>
    <p:sldId id="276" r:id="rId24"/>
    <p:sldId id="301" r:id="rId25"/>
    <p:sldId id="258" r:id="rId26"/>
    <p:sldId id="264" r:id="rId27"/>
    <p:sldId id="307" r:id="rId28"/>
    <p:sldId id="275" r:id="rId29"/>
    <p:sldId id="300" r:id="rId30"/>
    <p:sldId id="291" r:id="rId31"/>
    <p:sldId id="277" r:id="rId32"/>
    <p:sldId id="306"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324D6-D7B2-1E24-7E47-D1229C1E4543}" v="6" dt="2019-08-23T03:39:26.355"/>
    <p1510:client id="{6864ED11-A1F0-30DF-1730-49610BBD55E0}" v="3" dt="2019-08-20T15:01:46.644"/>
    <p1510:client id="{079C070A-BF7E-4E09-1329-BF9A58ADD839}" v="479" dt="2019-08-22T13:58:01.298"/>
    <p1510:client id="{1A47B008-883A-71D9-734F-62FF7982C25A}" v="2" dt="2019-08-20T14:27:07.899"/>
    <p1510:client id="{D9E84C28-43A4-1FB3-7CA7-3343639CCAB3}" v="296" dt="2019-08-22T15:20:37.197"/>
    <p1510:client id="{77A909C7-93C0-FE6C-9DE8-751D2D47B11B}" v="6" dt="2019-08-22T09:22:25.697"/>
    <p1510:client id="{8ED7CDF0-073E-5102-69EA-CC713F838CFC}" v="5" dt="2019-08-22T04:19:46.130"/>
    <p1510:client id="{CF0EFBBE-8F19-1682-9843-C8F157A01064}" v="855" dt="2019-08-22T05:21:26.570"/>
    <p1510:client id="{E269FC0B-8BC3-0DBD-D9FE-BFFB638B48C6}" v="6" dt="2019-08-22T11:09:17.309"/>
    <p1510:client id="{E9807590-3728-A55E-5A21-BE1D35C827F7}" v="3" dt="2019-08-20T16:07:36.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B77E07C8-7BFD-446D-93FE-E560DE9595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3B7CBB-C7DD-4558-B5D7-CAC179F3370F}">
      <dgm:prSet/>
      <dgm:spPr/>
      <dgm:t>
        <a:bodyPr/>
        <a:lstStyle/>
        <a:p>
          <a:r>
            <a:rPr lang="en-US" dirty="0"/>
            <a:t>Artificial Intelligence is major factor in Computer Vision</a:t>
          </a:r>
        </a:p>
      </dgm:t>
    </dgm:pt>
    <dgm:pt modelId="{0B0A48A9-1029-448A-A3DC-91031525C19D}" type="parTrans" cxnId="{3B6B4E6C-4D40-4340-92CA-D4797567E9A3}">
      <dgm:prSet/>
      <dgm:spPr/>
      <dgm:t>
        <a:bodyPr/>
        <a:lstStyle/>
        <a:p>
          <a:endParaRPr lang="en-US"/>
        </a:p>
      </dgm:t>
    </dgm:pt>
    <dgm:pt modelId="{60B6189D-9976-43EB-B339-2ADF74513692}" type="sibTrans" cxnId="{3B6B4E6C-4D40-4340-92CA-D4797567E9A3}">
      <dgm:prSet/>
      <dgm:spPr/>
      <dgm:t>
        <a:bodyPr/>
        <a:lstStyle/>
        <a:p>
          <a:endParaRPr lang="en-US"/>
        </a:p>
      </dgm:t>
    </dgm:pt>
    <dgm:pt modelId="{775798C2-8979-40EE-B639-E5C25495F1F7}">
      <dgm:prSet/>
      <dgm:spPr/>
      <dgm:t>
        <a:bodyPr/>
        <a:lstStyle/>
        <a:p>
          <a:r>
            <a:rPr lang="en-US" dirty="0"/>
            <a:t>Interpretation of real world to computers</a:t>
          </a:r>
        </a:p>
      </dgm:t>
    </dgm:pt>
    <dgm:pt modelId="{709B30FF-8569-4316-82F1-7029BB65BF3F}" type="parTrans" cxnId="{FE8B040D-0D47-4A28-B539-CB79C334EF0A}">
      <dgm:prSet/>
      <dgm:spPr/>
      <dgm:t>
        <a:bodyPr/>
        <a:lstStyle/>
        <a:p>
          <a:endParaRPr lang="en-US"/>
        </a:p>
      </dgm:t>
    </dgm:pt>
    <dgm:pt modelId="{A545573F-0A7F-44B5-9691-3BAC8269FE27}" type="sibTrans" cxnId="{FE8B040D-0D47-4A28-B539-CB79C334EF0A}">
      <dgm:prSet/>
      <dgm:spPr/>
      <dgm:t>
        <a:bodyPr/>
        <a:lstStyle/>
        <a:p>
          <a:endParaRPr lang="en-US"/>
        </a:p>
      </dgm:t>
    </dgm:pt>
    <dgm:pt modelId="{3801EA27-8C78-45CB-BF33-0129DC46679E}">
      <dgm:prSet/>
      <dgm:spPr/>
      <dgm:t>
        <a:bodyPr/>
        <a:lstStyle/>
        <a:p>
          <a:r>
            <a:rPr lang="en-US" dirty="0"/>
            <a:t>Far better than traditional methods with deep learning</a:t>
          </a:r>
        </a:p>
      </dgm:t>
    </dgm:pt>
    <dgm:pt modelId="{CFBC3972-0030-4B4E-88C6-38C3688C76E6}" type="parTrans" cxnId="{7EF90A71-D2C6-42CB-B862-CBF2B005A290}">
      <dgm:prSet/>
      <dgm:spPr/>
      <dgm:t>
        <a:bodyPr/>
        <a:lstStyle/>
        <a:p>
          <a:endParaRPr lang="en-US"/>
        </a:p>
      </dgm:t>
    </dgm:pt>
    <dgm:pt modelId="{380CCC5E-005C-438E-9151-2DA2B34B539B}" type="sibTrans" cxnId="{7EF90A71-D2C6-42CB-B862-CBF2B005A290}">
      <dgm:prSet/>
      <dgm:spPr/>
      <dgm:t>
        <a:bodyPr/>
        <a:lstStyle/>
        <a:p>
          <a:endParaRPr lang="en-US"/>
        </a:p>
      </dgm:t>
    </dgm:pt>
    <dgm:pt modelId="{67224B4D-270C-4DF1-9987-3CD3FC0B3971}">
      <dgm:prSet/>
      <dgm:spPr/>
      <dgm:t>
        <a:bodyPr/>
        <a:lstStyle/>
        <a:p>
          <a:r>
            <a:rPr lang="en-US"/>
            <a:t>Detect and  classify vehicles &amp; pedestrian</a:t>
          </a:r>
        </a:p>
      </dgm:t>
    </dgm:pt>
    <dgm:pt modelId="{E25E08B0-6F03-41A0-B001-107C138B956C}" type="parTrans" cxnId="{B047B2A4-7572-4094-A47E-B5663232F0FF}">
      <dgm:prSet/>
      <dgm:spPr/>
      <dgm:t>
        <a:bodyPr/>
        <a:lstStyle/>
        <a:p>
          <a:endParaRPr lang="en-US"/>
        </a:p>
      </dgm:t>
    </dgm:pt>
    <dgm:pt modelId="{9378DA28-1E85-4371-B1A4-B250A455EFE1}" type="sibTrans" cxnId="{B047B2A4-7572-4094-A47E-B5663232F0FF}">
      <dgm:prSet/>
      <dgm:spPr/>
      <dgm:t>
        <a:bodyPr/>
        <a:lstStyle/>
        <a:p>
          <a:endParaRPr lang="en-US"/>
        </a:p>
      </dgm:t>
    </dgm:pt>
    <dgm:pt modelId="{28727406-94D9-4527-BD64-FD54CF77A7FB}">
      <dgm:prSet/>
      <dgm:spPr/>
      <dgm:t>
        <a:bodyPr/>
        <a:lstStyle/>
        <a:p>
          <a:r>
            <a:rPr lang="en-US"/>
            <a:t>Can greatly assist self-driving cars</a:t>
          </a:r>
        </a:p>
      </dgm:t>
    </dgm:pt>
    <dgm:pt modelId="{5B4666A9-DB25-4585-94FA-DA38D079F9A3}" type="parTrans" cxnId="{2E09E837-3A5A-4CBC-899F-F21C70714C48}">
      <dgm:prSet/>
      <dgm:spPr/>
      <dgm:t>
        <a:bodyPr/>
        <a:lstStyle/>
        <a:p>
          <a:endParaRPr lang="en-US"/>
        </a:p>
      </dgm:t>
    </dgm:pt>
    <dgm:pt modelId="{9392BACC-B290-4420-BF98-2E1367B1C33B}" type="sibTrans" cxnId="{2E09E837-3A5A-4CBC-899F-F21C70714C48}">
      <dgm:prSet/>
      <dgm:spPr/>
      <dgm:t>
        <a:bodyPr/>
        <a:lstStyle/>
        <a:p>
          <a:endParaRPr lang="en-US"/>
        </a:p>
      </dgm:t>
    </dgm:pt>
    <dgm:pt modelId="{5BFE95C8-C756-4C77-A1A3-3EB77E870915}">
      <dgm:prSet/>
      <dgm:spPr/>
      <dgm:t>
        <a:bodyPr/>
        <a:lstStyle/>
        <a:p>
          <a:r>
            <a:rPr lang="en-US"/>
            <a:t>If adequate hardware, it’ll able to apply in real-time applications</a:t>
          </a:r>
        </a:p>
      </dgm:t>
    </dgm:pt>
    <dgm:pt modelId="{3F612627-1796-481B-AF65-A32D574A0BF7}" type="parTrans" cxnId="{9B1F8777-3D1C-4A70-892D-7F152A538750}">
      <dgm:prSet/>
      <dgm:spPr/>
      <dgm:t>
        <a:bodyPr/>
        <a:lstStyle/>
        <a:p>
          <a:endParaRPr lang="en-US"/>
        </a:p>
      </dgm:t>
    </dgm:pt>
    <dgm:pt modelId="{749141A6-1FF8-4483-B83A-6BEFC2B5E27B}" type="sibTrans" cxnId="{9B1F8777-3D1C-4A70-892D-7F152A538750}">
      <dgm:prSet/>
      <dgm:spPr/>
      <dgm:t>
        <a:bodyPr/>
        <a:lstStyle/>
        <a:p>
          <a:endParaRPr lang="en-US"/>
        </a:p>
      </dgm:t>
    </dgm:pt>
    <dgm:pt modelId="{474F22CC-E47B-44A6-834F-2A82F4A4B803}" type="pres">
      <dgm:prSet presAssocID="{B77E07C8-7BFD-446D-93FE-E560DE9595A0}" presName="root" presStyleCnt="0">
        <dgm:presLayoutVars>
          <dgm:dir/>
          <dgm:resizeHandles val="exact"/>
        </dgm:presLayoutVars>
      </dgm:prSet>
      <dgm:spPr/>
    </dgm:pt>
    <dgm:pt modelId="{C3FA1706-1A94-4D4E-BC14-36478115628E}" type="pres">
      <dgm:prSet presAssocID="{643B7CBB-C7DD-4558-B5D7-CAC179F3370F}" presName="compNode" presStyleCnt="0"/>
      <dgm:spPr/>
    </dgm:pt>
    <dgm:pt modelId="{491AB7C5-42F0-4638-AB3D-1EF1C40473D6}" type="pres">
      <dgm:prSet presAssocID="{643B7CBB-C7DD-4558-B5D7-CAC179F3370F}" presName="bgRect" presStyleLbl="bgShp" presStyleIdx="0" presStyleCnt="6"/>
      <dgm:spPr/>
    </dgm:pt>
    <dgm:pt modelId="{BFD9A529-420B-42C5-93AC-B55CAC93D8D6}" type="pres">
      <dgm:prSet presAssocID="{643B7CBB-C7DD-4558-B5D7-CAC179F3370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6786879-D841-4E1C-896C-5C1E75978E26}" type="pres">
      <dgm:prSet presAssocID="{643B7CBB-C7DD-4558-B5D7-CAC179F3370F}" presName="spaceRect" presStyleCnt="0"/>
      <dgm:spPr/>
    </dgm:pt>
    <dgm:pt modelId="{CE2DC153-DC3B-4406-A6D8-D5D7868912EA}" type="pres">
      <dgm:prSet presAssocID="{643B7CBB-C7DD-4558-B5D7-CAC179F3370F}" presName="parTx" presStyleLbl="revTx" presStyleIdx="0" presStyleCnt="6">
        <dgm:presLayoutVars>
          <dgm:chMax val="0"/>
          <dgm:chPref val="0"/>
        </dgm:presLayoutVars>
      </dgm:prSet>
      <dgm:spPr/>
    </dgm:pt>
    <dgm:pt modelId="{AC7EA264-DD5C-4963-B196-8AAE9609581E}" type="pres">
      <dgm:prSet presAssocID="{60B6189D-9976-43EB-B339-2ADF74513692}" presName="sibTrans" presStyleCnt="0"/>
      <dgm:spPr/>
    </dgm:pt>
    <dgm:pt modelId="{BC37D74F-D333-4ADA-823B-DDE5C721E2D8}" type="pres">
      <dgm:prSet presAssocID="{775798C2-8979-40EE-B639-E5C25495F1F7}" presName="compNode" presStyleCnt="0"/>
      <dgm:spPr/>
    </dgm:pt>
    <dgm:pt modelId="{ED6E8772-D714-4C1B-A8C4-D045CFBBDAE2}" type="pres">
      <dgm:prSet presAssocID="{775798C2-8979-40EE-B639-E5C25495F1F7}" presName="bgRect" presStyleLbl="bgShp" presStyleIdx="1" presStyleCnt="6"/>
      <dgm:spPr/>
    </dgm:pt>
    <dgm:pt modelId="{5C433FC5-5EC7-432B-ADF9-649DD07DB3B8}" type="pres">
      <dgm:prSet presAssocID="{775798C2-8979-40EE-B639-E5C25495F1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759101F-BFFD-4537-AD8B-B4ADDF5BC9A1}" type="pres">
      <dgm:prSet presAssocID="{775798C2-8979-40EE-B639-E5C25495F1F7}" presName="spaceRect" presStyleCnt="0"/>
      <dgm:spPr/>
    </dgm:pt>
    <dgm:pt modelId="{380912CD-4DBB-4DEF-8C5E-2C3E8B38A373}" type="pres">
      <dgm:prSet presAssocID="{775798C2-8979-40EE-B639-E5C25495F1F7}" presName="parTx" presStyleLbl="revTx" presStyleIdx="1" presStyleCnt="6">
        <dgm:presLayoutVars>
          <dgm:chMax val="0"/>
          <dgm:chPref val="0"/>
        </dgm:presLayoutVars>
      </dgm:prSet>
      <dgm:spPr/>
    </dgm:pt>
    <dgm:pt modelId="{FA669736-CF34-4EDF-89CE-3BF0A5FD4F0C}" type="pres">
      <dgm:prSet presAssocID="{A545573F-0A7F-44B5-9691-3BAC8269FE27}" presName="sibTrans" presStyleCnt="0"/>
      <dgm:spPr/>
    </dgm:pt>
    <dgm:pt modelId="{35F3A02C-9C76-42B7-AE5B-EFA566B809AF}" type="pres">
      <dgm:prSet presAssocID="{3801EA27-8C78-45CB-BF33-0129DC46679E}" presName="compNode" presStyleCnt="0"/>
      <dgm:spPr/>
    </dgm:pt>
    <dgm:pt modelId="{F6EC36F5-0B0F-4742-9C9B-425633FD61AE}" type="pres">
      <dgm:prSet presAssocID="{3801EA27-8C78-45CB-BF33-0129DC46679E}" presName="bgRect" presStyleLbl="bgShp" presStyleIdx="2" presStyleCnt="6"/>
      <dgm:spPr/>
    </dgm:pt>
    <dgm:pt modelId="{C51B04AE-854F-4D65-9AEC-02D9F66EFB9F}" type="pres">
      <dgm:prSet presAssocID="{3801EA27-8C78-45CB-BF33-0129DC46679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E05C74D-B750-4A1C-A0F5-5FD099595972}" type="pres">
      <dgm:prSet presAssocID="{3801EA27-8C78-45CB-BF33-0129DC46679E}" presName="spaceRect" presStyleCnt="0"/>
      <dgm:spPr/>
    </dgm:pt>
    <dgm:pt modelId="{D84CE256-9A41-493E-B480-2E25785D5C71}" type="pres">
      <dgm:prSet presAssocID="{3801EA27-8C78-45CB-BF33-0129DC46679E}" presName="parTx" presStyleLbl="revTx" presStyleIdx="2" presStyleCnt="6">
        <dgm:presLayoutVars>
          <dgm:chMax val="0"/>
          <dgm:chPref val="0"/>
        </dgm:presLayoutVars>
      </dgm:prSet>
      <dgm:spPr/>
    </dgm:pt>
    <dgm:pt modelId="{228ED4CC-261A-48CF-96F1-5013C7587F87}" type="pres">
      <dgm:prSet presAssocID="{380CCC5E-005C-438E-9151-2DA2B34B539B}" presName="sibTrans" presStyleCnt="0"/>
      <dgm:spPr/>
    </dgm:pt>
    <dgm:pt modelId="{0718AD16-D121-4129-AC87-079FF5120D1B}" type="pres">
      <dgm:prSet presAssocID="{67224B4D-270C-4DF1-9987-3CD3FC0B3971}" presName="compNode" presStyleCnt="0"/>
      <dgm:spPr/>
    </dgm:pt>
    <dgm:pt modelId="{78BBEF17-733B-4A2E-B111-0341CD5C4E8D}" type="pres">
      <dgm:prSet presAssocID="{67224B4D-270C-4DF1-9987-3CD3FC0B3971}" presName="bgRect" presStyleLbl="bgShp" presStyleIdx="3" presStyleCnt="6"/>
      <dgm:spPr/>
    </dgm:pt>
    <dgm:pt modelId="{FCD3E0EB-050C-4260-8CD7-6AB864FC5C83}" type="pres">
      <dgm:prSet presAssocID="{67224B4D-270C-4DF1-9987-3CD3FC0B39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8795CF03-BBF8-40B1-BADA-364230AB4049}" type="pres">
      <dgm:prSet presAssocID="{67224B4D-270C-4DF1-9987-3CD3FC0B3971}" presName="spaceRect" presStyleCnt="0"/>
      <dgm:spPr/>
    </dgm:pt>
    <dgm:pt modelId="{1858D935-D01D-4FB3-86D3-1618013BDC30}" type="pres">
      <dgm:prSet presAssocID="{67224B4D-270C-4DF1-9987-3CD3FC0B3971}" presName="parTx" presStyleLbl="revTx" presStyleIdx="3" presStyleCnt="6">
        <dgm:presLayoutVars>
          <dgm:chMax val="0"/>
          <dgm:chPref val="0"/>
        </dgm:presLayoutVars>
      </dgm:prSet>
      <dgm:spPr/>
    </dgm:pt>
    <dgm:pt modelId="{FE31A9EA-1DE1-4B53-BE4C-66AAD2D07EB9}" type="pres">
      <dgm:prSet presAssocID="{9378DA28-1E85-4371-B1A4-B250A455EFE1}" presName="sibTrans" presStyleCnt="0"/>
      <dgm:spPr/>
    </dgm:pt>
    <dgm:pt modelId="{4BB54B9D-C08B-4CDB-BA81-85CC189E52D9}" type="pres">
      <dgm:prSet presAssocID="{28727406-94D9-4527-BD64-FD54CF77A7FB}" presName="compNode" presStyleCnt="0"/>
      <dgm:spPr/>
    </dgm:pt>
    <dgm:pt modelId="{C0539340-4B65-4659-9976-E79D78E7C7EA}" type="pres">
      <dgm:prSet presAssocID="{28727406-94D9-4527-BD64-FD54CF77A7FB}" presName="bgRect" presStyleLbl="bgShp" presStyleIdx="4" presStyleCnt="6"/>
      <dgm:spPr/>
    </dgm:pt>
    <dgm:pt modelId="{29475CD4-8980-4B3F-9685-1AE8A4567F29}" type="pres">
      <dgm:prSet presAssocID="{28727406-94D9-4527-BD64-FD54CF77A7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ooter"/>
        </a:ext>
      </dgm:extLst>
    </dgm:pt>
    <dgm:pt modelId="{29F0442F-E5E0-4018-9148-B88A58F8E544}" type="pres">
      <dgm:prSet presAssocID="{28727406-94D9-4527-BD64-FD54CF77A7FB}" presName="spaceRect" presStyleCnt="0"/>
      <dgm:spPr/>
    </dgm:pt>
    <dgm:pt modelId="{E0240E5D-72D2-42D9-A911-80BD01EB3225}" type="pres">
      <dgm:prSet presAssocID="{28727406-94D9-4527-BD64-FD54CF77A7FB}" presName="parTx" presStyleLbl="revTx" presStyleIdx="4" presStyleCnt="6">
        <dgm:presLayoutVars>
          <dgm:chMax val="0"/>
          <dgm:chPref val="0"/>
        </dgm:presLayoutVars>
      </dgm:prSet>
      <dgm:spPr/>
    </dgm:pt>
    <dgm:pt modelId="{7D178225-EB42-4B8A-BEC1-C28C52FD90F9}" type="pres">
      <dgm:prSet presAssocID="{9392BACC-B290-4420-BF98-2E1367B1C33B}" presName="sibTrans" presStyleCnt="0"/>
      <dgm:spPr/>
    </dgm:pt>
    <dgm:pt modelId="{021BAE5E-C648-4B76-A75A-F9099D41588D}" type="pres">
      <dgm:prSet presAssocID="{5BFE95C8-C756-4C77-A1A3-3EB77E870915}" presName="compNode" presStyleCnt="0"/>
      <dgm:spPr/>
    </dgm:pt>
    <dgm:pt modelId="{19F8A644-F071-469E-A1B2-C8F8DBCA10F9}" type="pres">
      <dgm:prSet presAssocID="{5BFE95C8-C756-4C77-A1A3-3EB77E870915}" presName="bgRect" presStyleLbl="bgShp" presStyleIdx="5" presStyleCnt="6"/>
      <dgm:spPr/>
    </dgm:pt>
    <dgm:pt modelId="{2363E4FC-6E47-4C91-8EA6-0012D5FA683B}" type="pres">
      <dgm:prSet presAssocID="{5BFE95C8-C756-4C77-A1A3-3EB77E87091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6CC49B9-2C28-489F-977E-ADEA80192685}" type="pres">
      <dgm:prSet presAssocID="{5BFE95C8-C756-4C77-A1A3-3EB77E870915}" presName="spaceRect" presStyleCnt="0"/>
      <dgm:spPr/>
    </dgm:pt>
    <dgm:pt modelId="{ECEF15C8-38F7-40E0-B8AF-0207DFF0AB80}" type="pres">
      <dgm:prSet presAssocID="{5BFE95C8-C756-4C77-A1A3-3EB77E870915}" presName="parTx" presStyleLbl="revTx" presStyleIdx="5" presStyleCnt="6">
        <dgm:presLayoutVars>
          <dgm:chMax val="0"/>
          <dgm:chPref val="0"/>
        </dgm:presLayoutVars>
      </dgm:prSet>
      <dgm:spPr/>
    </dgm:pt>
  </dgm:ptLst>
  <dgm:cxnLst>
    <dgm:cxn modelId="{BB2DFD02-9E42-4DAC-A0FF-270812FDC7CA}" type="presOf" srcId="{775798C2-8979-40EE-B639-E5C25495F1F7}" destId="{380912CD-4DBB-4DEF-8C5E-2C3E8B38A373}" srcOrd="0" destOrd="0" presId="urn:microsoft.com/office/officeart/2018/2/layout/IconVerticalSolidList"/>
    <dgm:cxn modelId="{136F9E0C-7493-44F9-B510-6029FE615EC7}" type="presOf" srcId="{643B7CBB-C7DD-4558-B5D7-CAC179F3370F}" destId="{CE2DC153-DC3B-4406-A6D8-D5D7868912EA}" srcOrd="0" destOrd="0" presId="urn:microsoft.com/office/officeart/2018/2/layout/IconVerticalSolidList"/>
    <dgm:cxn modelId="{FE8B040D-0D47-4A28-B539-CB79C334EF0A}" srcId="{B77E07C8-7BFD-446D-93FE-E560DE9595A0}" destId="{775798C2-8979-40EE-B639-E5C25495F1F7}" srcOrd="1" destOrd="0" parTransId="{709B30FF-8569-4316-82F1-7029BB65BF3F}" sibTransId="{A545573F-0A7F-44B5-9691-3BAC8269FE27}"/>
    <dgm:cxn modelId="{2E09E837-3A5A-4CBC-899F-F21C70714C48}" srcId="{B77E07C8-7BFD-446D-93FE-E560DE9595A0}" destId="{28727406-94D9-4527-BD64-FD54CF77A7FB}" srcOrd="4" destOrd="0" parTransId="{5B4666A9-DB25-4585-94FA-DA38D079F9A3}" sibTransId="{9392BACC-B290-4420-BF98-2E1367B1C33B}"/>
    <dgm:cxn modelId="{3B6B4E6C-4D40-4340-92CA-D4797567E9A3}" srcId="{B77E07C8-7BFD-446D-93FE-E560DE9595A0}" destId="{643B7CBB-C7DD-4558-B5D7-CAC179F3370F}" srcOrd="0" destOrd="0" parTransId="{0B0A48A9-1029-448A-A3DC-91031525C19D}" sibTransId="{60B6189D-9976-43EB-B339-2ADF74513692}"/>
    <dgm:cxn modelId="{7EF90A71-D2C6-42CB-B862-CBF2B005A290}" srcId="{B77E07C8-7BFD-446D-93FE-E560DE9595A0}" destId="{3801EA27-8C78-45CB-BF33-0129DC46679E}" srcOrd="2" destOrd="0" parTransId="{CFBC3972-0030-4B4E-88C6-38C3688C76E6}" sibTransId="{380CCC5E-005C-438E-9151-2DA2B34B539B}"/>
    <dgm:cxn modelId="{9B1F8777-3D1C-4A70-892D-7F152A538750}" srcId="{B77E07C8-7BFD-446D-93FE-E560DE9595A0}" destId="{5BFE95C8-C756-4C77-A1A3-3EB77E870915}" srcOrd="5" destOrd="0" parTransId="{3F612627-1796-481B-AF65-A32D574A0BF7}" sibTransId="{749141A6-1FF8-4483-B83A-6BEFC2B5E27B}"/>
    <dgm:cxn modelId="{67447D8D-6157-426D-B378-54C0300E36CA}" type="presOf" srcId="{67224B4D-270C-4DF1-9987-3CD3FC0B3971}" destId="{1858D935-D01D-4FB3-86D3-1618013BDC30}" srcOrd="0" destOrd="0" presId="urn:microsoft.com/office/officeart/2018/2/layout/IconVerticalSolidList"/>
    <dgm:cxn modelId="{FFCF2CA0-EEB3-48B9-963D-40A971E6DF33}" type="presOf" srcId="{5BFE95C8-C756-4C77-A1A3-3EB77E870915}" destId="{ECEF15C8-38F7-40E0-B8AF-0207DFF0AB80}" srcOrd="0" destOrd="0" presId="urn:microsoft.com/office/officeart/2018/2/layout/IconVerticalSolidList"/>
    <dgm:cxn modelId="{B047B2A4-7572-4094-A47E-B5663232F0FF}" srcId="{B77E07C8-7BFD-446D-93FE-E560DE9595A0}" destId="{67224B4D-270C-4DF1-9987-3CD3FC0B3971}" srcOrd="3" destOrd="0" parTransId="{E25E08B0-6F03-41A0-B001-107C138B956C}" sibTransId="{9378DA28-1E85-4371-B1A4-B250A455EFE1}"/>
    <dgm:cxn modelId="{B969F3AB-C67D-4F8A-80A6-6F9A3094EDC5}" type="presOf" srcId="{B77E07C8-7BFD-446D-93FE-E560DE9595A0}" destId="{474F22CC-E47B-44A6-834F-2A82F4A4B803}" srcOrd="0" destOrd="0" presId="urn:microsoft.com/office/officeart/2018/2/layout/IconVerticalSolidList"/>
    <dgm:cxn modelId="{7E79EFCA-5F59-44A0-AE25-6F1E88228AC0}" type="presOf" srcId="{3801EA27-8C78-45CB-BF33-0129DC46679E}" destId="{D84CE256-9A41-493E-B480-2E25785D5C71}" srcOrd="0" destOrd="0" presId="urn:microsoft.com/office/officeart/2018/2/layout/IconVerticalSolidList"/>
    <dgm:cxn modelId="{306B7DF5-D74A-47EE-A156-EF8B6FA274A2}" type="presOf" srcId="{28727406-94D9-4527-BD64-FD54CF77A7FB}" destId="{E0240E5D-72D2-42D9-A911-80BD01EB3225}" srcOrd="0" destOrd="0" presId="urn:microsoft.com/office/officeart/2018/2/layout/IconVerticalSolidList"/>
    <dgm:cxn modelId="{92731596-332B-409A-88FE-B118172C69DF}" type="presParOf" srcId="{474F22CC-E47B-44A6-834F-2A82F4A4B803}" destId="{C3FA1706-1A94-4D4E-BC14-36478115628E}" srcOrd="0" destOrd="0" presId="urn:microsoft.com/office/officeart/2018/2/layout/IconVerticalSolidList"/>
    <dgm:cxn modelId="{620D97BE-E072-40BA-B386-157BC37A0035}" type="presParOf" srcId="{C3FA1706-1A94-4D4E-BC14-36478115628E}" destId="{491AB7C5-42F0-4638-AB3D-1EF1C40473D6}" srcOrd="0" destOrd="0" presId="urn:microsoft.com/office/officeart/2018/2/layout/IconVerticalSolidList"/>
    <dgm:cxn modelId="{4F38D9C3-3814-4153-AB4E-45B992D28768}" type="presParOf" srcId="{C3FA1706-1A94-4D4E-BC14-36478115628E}" destId="{BFD9A529-420B-42C5-93AC-B55CAC93D8D6}" srcOrd="1" destOrd="0" presId="urn:microsoft.com/office/officeart/2018/2/layout/IconVerticalSolidList"/>
    <dgm:cxn modelId="{7284B5C7-5357-4F20-8D16-CB0DC2CD8848}" type="presParOf" srcId="{C3FA1706-1A94-4D4E-BC14-36478115628E}" destId="{E6786879-D841-4E1C-896C-5C1E75978E26}" srcOrd="2" destOrd="0" presId="urn:microsoft.com/office/officeart/2018/2/layout/IconVerticalSolidList"/>
    <dgm:cxn modelId="{7045C3D3-A6FA-43E5-8B68-A63657ED008D}" type="presParOf" srcId="{C3FA1706-1A94-4D4E-BC14-36478115628E}" destId="{CE2DC153-DC3B-4406-A6D8-D5D7868912EA}" srcOrd="3" destOrd="0" presId="urn:microsoft.com/office/officeart/2018/2/layout/IconVerticalSolidList"/>
    <dgm:cxn modelId="{F371C014-F977-4904-A5D8-536D832E82BC}" type="presParOf" srcId="{474F22CC-E47B-44A6-834F-2A82F4A4B803}" destId="{AC7EA264-DD5C-4963-B196-8AAE9609581E}" srcOrd="1" destOrd="0" presId="urn:microsoft.com/office/officeart/2018/2/layout/IconVerticalSolidList"/>
    <dgm:cxn modelId="{AF58B0D4-31D1-419A-AB0A-462B85ABF3DA}" type="presParOf" srcId="{474F22CC-E47B-44A6-834F-2A82F4A4B803}" destId="{BC37D74F-D333-4ADA-823B-DDE5C721E2D8}" srcOrd="2" destOrd="0" presId="urn:microsoft.com/office/officeart/2018/2/layout/IconVerticalSolidList"/>
    <dgm:cxn modelId="{5A8B1A18-EADA-48F1-8FAE-136310FA9F3D}" type="presParOf" srcId="{BC37D74F-D333-4ADA-823B-DDE5C721E2D8}" destId="{ED6E8772-D714-4C1B-A8C4-D045CFBBDAE2}" srcOrd="0" destOrd="0" presId="urn:microsoft.com/office/officeart/2018/2/layout/IconVerticalSolidList"/>
    <dgm:cxn modelId="{93AA57FA-ADCA-44C0-BBD2-933049F72685}" type="presParOf" srcId="{BC37D74F-D333-4ADA-823B-DDE5C721E2D8}" destId="{5C433FC5-5EC7-432B-ADF9-649DD07DB3B8}" srcOrd="1" destOrd="0" presId="urn:microsoft.com/office/officeart/2018/2/layout/IconVerticalSolidList"/>
    <dgm:cxn modelId="{F017AA1B-F80E-41CE-894F-FB3854987373}" type="presParOf" srcId="{BC37D74F-D333-4ADA-823B-DDE5C721E2D8}" destId="{2759101F-BFFD-4537-AD8B-B4ADDF5BC9A1}" srcOrd="2" destOrd="0" presId="urn:microsoft.com/office/officeart/2018/2/layout/IconVerticalSolidList"/>
    <dgm:cxn modelId="{570EB607-4F95-4493-9B52-B7822BD4F593}" type="presParOf" srcId="{BC37D74F-D333-4ADA-823B-DDE5C721E2D8}" destId="{380912CD-4DBB-4DEF-8C5E-2C3E8B38A373}" srcOrd="3" destOrd="0" presId="urn:microsoft.com/office/officeart/2018/2/layout/IconVerticalSolidList"/>
    <dgm:cxn modelId="{45D873FF-2146-49E3-B875-0F2F0A599EA3}" type="presParOf" srcId="{474F22CC-E47B-44A6-834F-2A82F4A4B803}" destId="{FA669736-CF34-4EDF-89CE-3BF0A5FD4F0C}" srcOrd="3" destOrd="0" presId="urn:microsoft.com/office/officeart/2018/2/layout/IconVerticalSolidList"/>
    <dgm:cxn modelId="{D78E5E97-E477-478E-A095-9059C46B3AA0}" type="presParOf" srcId="{474F22CC-E47B-44A6-834F-2A82F4A4B803}" destId="{35F3A02C-9C76-42B7-AE5B-EFA566B809AF}" srcOrd="4" destOrd="0" presId="urn:microsoft.com/office/officeart/2018/2/layout/IconVerticalSolidList"/>
    <dgm:cxn modelId="{6BA8EBEF-6B3F-43AB-BBEE-2781C35FF580}" type="presParOf" srcId="{35F3A02C-9C76-42B7-AE5B-EFA566B809AF}" destId="{F6EC36F5-0B0F-4742-9C9B-425633FD61AE}" srcOrd="0" destOrd="0" presId="urn:microsoft.com/office/officeart/2018/2/layout/IconVerticalSolidList"/>
    <dgm:cxn modelId="{98F2EE24-F232-44CD-8E1C-519949E5195B}" type="presParOf" srcId="{35F3A02C-9C76-42B7-AE5B-EFA566B809AF}" destId="{C51B04AE-854F-4D65-9AEC-02D9F66EFB9F}" srcOrd="1" destOrd="0" presId="urn:microsoft.com/office/officeart/2018/2/layout/IconVerticalSolidList"/>
    <dgm:cxn modelId="{9E8A669F-1A95-4531-99F6-8F09A3BBEC2D}" type="presParOf" srcId="{35F3A02C-9C76-42B7-AE5B-EFA566B809AF}" destId="{6E05C74D-B750-4A1C-A0F5-5FD099595972}" srcOrd="2" destOrd="0" presId="urn:microsoft.com/office/officeart/2018/2/layout/IconVerticalSolidList"/>
    <dgm:cxn modelId="{CF49B85F-017F-46C5-ABB9-1051D6053182}" type="presParOf" srcId="{35F3A02C-9C76-42B7-AE5B-EFA566B809AF}" destId="{D84CE256-9A41-493E-B480-2E25785D5C71}" srcOrd="3" destOrd="0" presId="urn:microsoft.com/office/officeart/2018/2/layout/IconVerticalSolidList"/>
    <dgm:cxn modelId="{13617A73-0BF7-486B-A023-202E9CFC36D1}" type="presParOf" srcId="{474F22CC-E47B-44A6-834F-2A82F4A4B803}" destId="{228ED4CC-261A-48CF-96F1-5013C7587F87}" srcOrd="5" destOrd="0" presId="urn:microsoft.com/office/officeart/2018/2/layout/IconVerticalSolidList"/>
    <dgm:cxn modelId="{81B5A0C5-27F5-42F1-AA0B-7E67688AC955}" type="presParOf" srcId="{474F22CC-E47B-44A6-834F-2A82F4A4B803}" destId="{0718AD16-D121-4129-AC87-079FF5120D1B}" srcOrd="6" destOrd="0" presId="urn:microsoft.com/office/officeart/2018/2/layout/IconVerticalSolidList"/>
    <dgm:cxn modelId="{8370A072-9453-4044-8739-65C380E0C065}" type="presParOf" srcId="{0718AD16-D121-4129-AC87-079FF5120D1B}" destId="{78BBEF17-733B-4A2E-B111-0341CD5C4E8D}" srcOrd="0" destOrd="0" presId="urn:microsoft.com/office/officeart/2018/2/layout/IconVerticalSolidList"/>
    <dgm:cxn modelId="{4845E4CC-AFAC-497C-8DA7-F2E897F1D7C5}" type="presParOf" srcId="{0718AD16-D121-4129-AC87-079FF5120D1B}" destId="{FCD3E0EB-050C-4260-8CD7-6AB864FC5C83}" srcOrd="1" destOrd="0" presId="urn:microsoft.com/office/officeart/2018/2/layout/IconVerticalSolidList"/>
    <dgm:cxn modelId="{9119081C-3256-4F73-9588-731F28EDDD7D}" type="presParOf" srcId="{0718AD16-D121-4129-AC87-079FF5120D1B}" destId="{8795CF03-BBF8-40B1-BADA-364230AB4049}" srcOrd="2" destOrd="0" presId="urn:microsoft.com/office/officeart/2018/2/layout/IconVerticalSolidList"/>
    <dgm:cxn modelId="{3A581E85-1425-4E28-96CE-86A171E58D14}" type="presParOf" srcId="{0718AD16-D121-4129-AC87-079FF5120D1B}" destId="{1858D935-D01D-4FB3-86D3-1618013BDC30}" srcOrd="3" destOrd="0" presId="urn:microsoft.com/office/officeart/2018/2/layout/IconVerticalSolidList"/>
    <dgm:cxn modelId="{639222FB-1F5C-40C5-9BCC-83F71FA90C39}" type="presParOf" srcId="{474F22CC-E47B-44A6-834F-2A82F4A4B803}" destId="{FE31A9EA-1DE1-4B53-BE4C-66AAD2D07EB9}" srcOrd="7" destOrd="0" presId="urn:microsoft.com/office/officeart/2018/2/layout/IconVerticalSolidList"/>
    <dgm:cxn modelId="{27882C8D-BAB9-4F14-AB1E-7A3D96F3DB20}" type="presParOf" srcId="{474F22CC-E47B-44A6-834F-2A82F4A4B803}" destId="{4BB54B9D-C08B-4CDB-BA81-85CC189E52D9}" srcOrd="8" destOrd="0" presId="urn:microsoft.com/office/officeart/2018/2/layout/IconVerticalSolidList"/>
    <dgm:cxn modelId="{0A1204A7-46A3-4933-8CFA-39EF772B6BE1}" type="presParOf" srcId="{4BB54B9D-C08B-4CDB-BA81-85CC189E52D9}" destId="{C0539340-4B65-4659-9976-E79D78E7C7EA}" srcOrd="0" destOrd="0" presId="urn:microsoft.com/office/officeart/2018/2/layout/IconVerticalSolidList"/>
    <dgm:cxn modelId="{34A87D29-D3F4-4A44-983A-D8F9C14474CF}" type="presParOf" srcId="{4BB54B9D-C08B-4CDB-BA81-85CC189E52D9}" destId="{29475CD4-8980-4B3F-9685-1AE8A4567F29}" srcOrd="1" destOrd="0" presId="urn:microsoft.com/office/officeart/2018/2/layout/IconVerticalSolidList"/>
    <dgm:cxn modelId="{8845FF2B-9E23-4FBC-8E17-DFB51E9F9151}" type="presParOf" srcId="{4BB54B9D-C08B-4CDB-BA81-85CC189E52D9}" destId="{29F0442F-E5E0-4018-9148-B88A58F8E544}" srcOrd="2" destOrd="0" presId="urn:microsoft.com/office/officeart/2018/2/layout/IconVerticalSolidList"/>
    <dgm:cxn modelId="{0C3EEC7B-33EF-465D-AA6E-9D92AAB79A3D}" type="presParOf" srcId="{4BB54B9D-C08B-4CDB-BA81-85CC189E52D9}" destId="{E0240E5D-72D2-42D9-A911-80BD01EB3225}" srcOrd="3" destOrd="0" presId="urn:microsoft.com/office/officeart/2018/2/layout/IconVerticalSolidList"/>
    <dgm:cxn modelId="{A0A41251-B453-4572-A4E9-B91AC212471C}" type="presParOf" srcId="{474F22CC-E47B-44A6-834F-2A82F4A4B803}" destId="{7D178225-EB42-4B8A-BEC1-C28C52FD90F9}" srcOrd="9" destOrd="0" presId="urn:microsoft.com/office/officeart/2018/2/layout/IconVerticalSolidList"/>
    <dgm:cxn modelId="{A5D0C68E-B1E8-45F1-8A13-66EE087C3044}" type="presParOf" srcId="{474F22CC-E47B-44A6-834F-2A82F4A4B803}" destId="{021BAE5E-C648-4B76-A75A-F9099D41588D}" srcOrd="10" destOrd="0" presId="urn:microsoft.com/office/officeart/2018/2/layout/IconVerticalSolidList"/>
    <dgm:cxn modelId="{F014B41F-CA8C-4DCE-A43D-3973A615A3BE}" type="presParOf" srcId="{021BAE5E-C648-4B76-A75A-F9099D41588D}" destId="{19F8A644-F071-469E-A1B2-C8F8DBCA10F9}" srcOrd="0" destOrd="0" presId="urn:microsoft.com/office/officeart/2018/2/layout/IconVerticalSolidList"/>
    <dgm:cxn modelId="{ED580E5F-0FF8-4288-A69B-EC8BFD9D98C4}" type="presParOf" srcId="{021BAE5E-C648-4B76-A75A-F9099D41588D}" destId="{2363E4FC-6E47-4C91-8EA6-0012D5FA683B}" srcOrd="1" destOrd="0" presId="urn:microsoft.com/office/officeart/2018/2/layout/IconVerticalSolidList"/>
    <dgm:cxn modelId="{54F1EB4B-D3EE-435F-B9F4-884724377BF2}" type="presParOf" srcId="{021BAE5E-C648-4B76-A75A-F9099D41588D}" destId="{86CC49B9-2C28-489F-977E-ADEA80192685}" srcOrd="2" destOrd="0" presId="urn:microsoft.com/office/officeart/2018/2/layout/IconVerticalSolidList"/>
    <dgm:cxn modelId="{C01173CB-028D-44A0-B86E-B251CE4E7035}" type="presParOf" srcId="{021BAE5E-C648-4B76-A75A-F9099D41588D}" destId="{ECEF15C8-38F7-40E0-B8AF-0207DFF0AB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25F1A-C732-43E1-A0DF-0FF13B73F3D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A285F8-F7E9-4853-8C8C-A1141589D3F1}">
      <dgm:prSet/>
      <dgm:spPr/>
      <dgm:t>
        <a:bodyPr/>
        <a:lstStyle/>
        <a:p>
          <a:pPr>
            <a:defRPr b="1"/>
          </a:pPr>
          <a:r>
            <a:rPr lang="en-US"/>
            <a:t>Former detection algorithm like HOG ( Histogram of Oriented Gradient ), SVM ( Support Vector Machine ), Viola-Jone Algorithms before CNN</a:t>
          </a:r>
        </a:p>
      </dgm:t>
    </dgm:pt>
    <dgm:pt modelId="{9A797446-8353-4F11-95C3-5CEC404A9139}" type="parTrans" cxnId="{C11C7C7A-EB7D-4161-B88E-7FBDBCBEC49F}">
      <dgm:prSet/>
      <dgm:spPr/>
      <dgm:t>
        <a:bodyPr/>
        <a:lstStyle/>
        <a:p>
          <a:endParaRPr lang="en-US"/>
        </a:p>
      </dgm:t>
    </dgm:pt>
    <dgm:pt modelId="{81D63470-1DF6-4DDD-81AB-5589415C524E}" type="sibTrans" cxnId="{C11C7C7A-EB7D-4161-B88E-7FBDBCBEC49F}">
      <dgm:prSet/>
      <dgm:spPr/>
      <dgm:t>
        <a:bodyPr/>
        <a:lstStyle/>
        <a:p>
          <a:endParaRPr lang="en-US"/>
        </a:p>
      </dgm:t>
    </dgm:pt>
    <dgm:pt modelId="{B4FA1BD2-BE52-4BD0-A490-106DC5C7557C}">
      <dgm:prSet/>
      <dgm:spPr/>
      <dgm:t>
        <a:bodyPr/>
        <a:lstStyle/>
        <a:p>
          <a:pPr>
            <a:defRPr b="1"/>
          </a:pPr>
          <a:r>
            <a:rPr lang="en-US"/>
            <a:t>Not grade in both speed and accuracy</a:t>
          </a:r>
        </a:p>
      </dgm:t>
    </dgm:pt>
    <dgm:pt modelId="{1AF73054-5F43-433C-8D38-7242219CED0B}" type="parTrans" cxnId="{8470C167-00F6-4975-AAC8-15C99C85DE5B}">
      <dgm:prSet/>
      <dgm:spPr/>
      <dgm:t>
        <a:bodyPr/>
        <a:lstStyle/>
        <a:p>
          <a:endParaRPr lang="en-US"/>
        </a:p>
      </dgm:t>
    </dgm:pt>
    <dgm:pt modelId="{7CBD21A8-A23D-4900-B84C-B847B46AC8F7}" type="sibTrans" cxnId="{8470C167-00F6-4975-AAC8-15C99C85DE5B}">
      <dgm:prSet/>
      <dgm:spPr/>
      <dgm:t>
        <a:bodyPr/>
        <a:lstStyle/>
        <a:p>
          <a:endParaRPr lang="en-US"/>
        </a:p>
      </dgm:t>
    </dgm:pt>
    <dgm:pt modelId="{07B360DB-4421-4590-BE88-33E44364B687}">
      <dgm:prSet/>
      <dgm:spPr/>
      <dgm:t>
        <a:bodyPr/>
        <a:lstStyle/>
        <a:p>
          <a:pPr>
            <a:defRPr b="1"/>
          </a:pPr>
          <a:r>
            <a:rPr lang="en-US"/>
            <a:t>Sliding window approach with CNN</a:t>
          </a:r>
        </a:p>
      </dgm:t>
    </dgm:pt>
    <dgm:pt modelId="{72512982-95F2-471F-93E4-90787DC02F3D}" type="parTrans" cxnId="{B968BBBB-02E1-4FE7-9AE8-6FD2A2AA5CDC}">
      <dgm:prSet/>
      <dgm:spPr/>
      <dgm:t>
        <a:bodyPr/>
        <a:lstStyle/>
        <a:p>
          <a:endParaRPr lang="en-US"/>
        </a:p>
      </dgm:t>
    </dgm:pt>
    <dgm:pt modelId="{CA36DFE3-54D0-41C1-A4CA-E53638A785CA}" type="sibTrans" cxnId="{B968BBBB-02E1-4FE7-9AE8-6FD2A2AA5CDC}">
      <dgm:prSet/>
      <dgm:spPr/>
      <dgm:t>
        <a:bodyPr/>
        <a:lstStyle/>
        <a:p>
          <a:endParaRPr lang="en-US"/>
        </a:p>
      </dgm:t>
    </dgm:pt>
    <dgm:pt modelId="{4809429C-C69B-479C-8E8C-1B0528D507B6}">
      <dgm:prSet/>
      <dgm:spPr/>
      <dgm:t>
        <a:bodyPr/>
        <a:lstStyle/>
        <a:p>
          <a:pPr>
            <a:defRPr b="1"/>
          </a:pPr>
          <a:r>
            <a:rPr lang="en-US"/>
            <a:t>Better but too much computational expensive</a:t>
          </a:r>
        </a:p>
      </dgm:t>
    </dgm:pt>
    <dgm:pt modelId="{AE631F72-63A1-4848-9DC6-7142FAB16236}" type="parTrans" cxnId="{E4413698-409E-403C-961C-41790F8DF984}">
      <dgm:prSet/>
      <dgm:spPr/>
      <dgm:t>
        <a:bodyPr/>
        <a:lstStyle/>
        <a:p>
          <a:endParaRPr lang="en-US"/>
        </a:p>
      </dgm:t>
    </dgm:pt>
    <dgm:pt modelId="{C93B015F-425C-49D7-85E9-B6C1F79ECA64}" type="sibTrans" cxnId="{E4413698-409E-403C-961C-41790F8DF984}">
      <dgm:prSet/>
      <dgm:spPr/>
      <dgm:t>
        <a:bodyPr/>
        <a:lstStyle/>
        <a:p>
          <a:endParaRPr lang="en-US"/>
        </a:p>
      </dgm:t>
    </dgm:pt>
    <dgm:pt modelId="{E9A681E0-951A-44DE-AFF1-4B0E71A11ADB}" type="pres">
      <dgm:prSet presAssocID="{FEC25F1A-C732-43E1-A0DF-0FF13B73F3D5}" presName="root" presStyleCnt="0">
        <dgm:presLayoutVars>
          <dgm:dir/>
          <dgm:resizeHandles val="exact"/>
        </dgm:presLayoutVars>
      </dgm:prSet>
      <dgm:spPr/>
    </dgm:pt>
    <dgm:pt modelId="{F47B8694-D639-4E4A-8792-AB07D583CF13}" type="pres">
      <dgm:prSet presAssocID="{B0A285F8-F7E9-4853-8C8C-A1141589D3F1}" presName="compNode" presStyleCnt="0"/>
      <dgm:spPr/>
    </dgm:pt>
    <dgm:pt modelId="{434E1D8D-671B-491B-832D-2652B93C23C3}" type="pres">
      <dgm:prSet presAssocID="{B0A285F8-F7E9-4853-8C8C-A1141589D3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8C7FCC03-D163-4A12-B567-7A5157FA2A3D}" type="pres">
      <dgm:prSet presAssocID="{B0A285F8-F7E9-4853-8C8C-A1141589D3F1}" presName="iconSpace" presStyleCnt="0"/>
      <dgm:spPr/>
    </dgm:pt>
    <dgm:pt modelId="{39BA8E53-D5BC-4F4F-8063-24B3194327C7}" type="pres">
      <dgm:prSet presAssocID="{B0A285F8-F7E9-4853-8C8C-A1141589D3F1}" presName="parTx" presStyleLbl="revTx" presStyleIdx="0" presStyleCnt="8">
        <dgm:presLayoutVars>
          <dgm:chMax val="0"/>
          <dgm:chPref val="0"/>
        </dgm:presLayoutVars>
      </dgm:prSet>
      <dgm:spPr/>
    </dgm:pt>
    <dgm:pt modelId="{104FD48D-D675-4198-B92C-BE4DBC04B33F}" type="pres">
      <dgm:prSet presAssocID="{B0A285F8-F7E9-4853-8C8C-A1141589D3F1}" presName="txSpace" presStyleCnt="0"/>
      <dgm:spPr/>
    </dgm:pt>
    <dgm:pt modelId="{46BAC255-D23F-4EA3-A141-76FCABAD6A8C}" type="pres">
      <dgm:prSet presAssocID="{B0A285F8-F7E9-4853-8C8C-A1141589D3F1}" presName="desTx" presStyleLbl="revTx" presStyleIdx="1" presStyleCnt="8">
        <dgm:presLayoutVars/>
      </dgm:prSet>
      <dgm:spPr/>
    </dgm:pt>
    <dgm:pt modelId="{EA84D005-223A-4A50-849E-958AE2565954}" type="pres">
      <dgm:prSet presAssocID="{81D63470-1DF6-4DDD-81AB-5589415C524E}" presName="sibTrans" presStyleCnt="0"/>
      <dgm:spPr/>
    </dgm:pt>
    <dgm:pt modelId="{51B44DC9-9A7A-4CB3-AE70-63531929C824}" type="pres">
      <dgm:prSet presAssocID="{B4FA1BD2-BE52-4BD0-A490-106DC5C7557C}" presName="compNode" presStyleCnt="0"/>
      <dgm:spPr/>
    </dgm:pt>
    <dgm:pt modelId="{DE1DCB3F-5A4A-4005-9917-530F735E98A5}" type="pres">
      <dgm:prSet presAssocID="{B4FA1BD2-BE52-4BD0-A490-106DC5C755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C6BB3549-F24B-4259-90DB-E51BC6DF8DCE}" type="pres">
      <dgm:prSet presAssocID="{B4FA1BD2-BE52-4BD0-A490-106DC5C7557C}" presName="iconSpace" presStyleCnt="0"/>
      <dgm:spPr/>
    </dgm:pt>
    <dgm:pt modelId="{05ED40FC-E167-48E2-8745-BDF2555DB638}" type="pres">
      <dgm:prSet presAssocID="{B4FA1BD2-BE52-4BD0-A490-106DC5C7557C}" presName="parTx" presStyleLbl="revTx" presStyleIdx="2" presStyleCnt="8">
        <dgm:presLayoutVars>
          <dgm:chMax val="0"/>
          <dgm:chPref val="0"/>
        </dgm:presLayoutVars>
      </dgm:prSet>
      <dgm:spPr/>
    </dgm:pt>
    <dgm:pt modelId="{C08FD213-FEE2-4A13-92C9-3427E4F61E2C}" type="pres">
      <dgm:prSet presAssocID="{B4FA1BD2-BE52-4BD0-A490-106DC5C7557C}" presName="txSpace" presStyleCnt="0"/>
      <dgm:spPr/>
    </dgm:pt>
    <dgm:pt modelId="{D001F79F-98AC-4600-B762-300022E423CE}" type="pres">
      <dgm:prSet presAssocID="{B4FA1BD2-BE52-4BD0-A490-106DC5C7557C}" presName="desTx" presStyleLbl="revTx" presStyleIdx="3" presStyleCnt="8">
        <dgm:presLayoutVars/>
      </dgm:prSet>
      <dgm:spPr/>
    </dgm:pt>
    <dgm:pt modelId="{16206B25-C6E3-4B53-B490-A153A61C4A70}" type="pres">
      <dgm:prSet presAssocID="{7CBD21A8-A23D-4900-B84C-B847B46AC8F7}" presName="sibTrans" presStyleCnt="0"/>
      <dgm:spPr/>
    </dgm:pt>
    <dgm:pt modelId="{78BD9112-B379-4C2E-911C-0D1770227E1D}" type="pres">
      <dgm:prSet presAssocID="{07B360DB-4421-4590-BE88-33E44364B687}" presName="compNode" presStyleCnt="0"/>
      <dgm:spPr/>
    </dgm:pt>
    <dgm:pt modelId="{313A5AE3-A6E2-4E45-8634-AD211CD2E3E3}" type="pres">
      <dgm:prSet presAssocID="{07B360DB-4421-4590-BE88-33E44364B6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eringWheel"/>
        </a:ext>
      </dgm:extLst>
    </dgm:pt>
    <dgm:pt modelId="{442B796F-2062-48AA-BDB1-B7420937719D}" type="pres">
      <dgm:prSet presAssocID="{07B360DB-4421-4590-BE88-33E44364B687}" presName="iconSpace" presStyleCnt="0"/>
      <dgm:spPr/>
    </dgm:pt>
    <dgm:pt modelId="{C8DC2964-6B3E-4B32-B6DA-BC5D38D6A930}" type="pres">
      <dgm:prSet presAssocID="{07B360DB-4421-4590-BE88-33E44364B687}" presName="parTx" presStyleLbl="revTx" presStyleIdx="4" presStyleCnt="8">
        <dgm:presLayoutVars>
          <dgm:chMax val="0"/>
          <dgm:chPref val="0"/>
        </dgm:presLayoutVars>
      </dgm:prSet>
      <dgm:spPr/>
    </dgm:pt>
    <dgm:pt modelId="{F42F747B-90A1-45A1-B029-B1B873A34810}" type="pres">
      <dgm:prSet presAssocID="{07B360DB-4421-4590-BE88-33E44364B687}" presName="txSpace" presStyleCnt="0"/>
      <dgm:spPr/>
    </dgm:pt>
    <dgm:pt modelId="{116A1162-15B0-4436-B587-9AA0124D8699}" type="pres">
      <dgm:prSet presAssocID="{07B360DB-4421-4590-BE88-33E44364B687}" presName="desTx" presStyleLbl="revTx" presStyleIdx="5" presStyleCnt="8">
        <dgm:presLayoutVars/>
      </dgm:prSet>
      <dgm:spPr/>
    </dgm:pt>
    <dgm:pt modelId="{54A7798C-E53D-4EBB-A1DC-719EB0576D52}" type="pres">
      <dgm:prSet presAssocID="{CA36DFE3-54D0-41C1-A4CA-E53638A785CA}" presName="sibTrans" presStyleCnt="0"/>
      <dgm:spPr/>
    </dgm:pt>
    <dgm:pt modelId="{4C35D350-27DB-4F04-90E4-9BE9BAF7991D}" type="pres">
      <dgm:prSet presAssocID="{4809429C-C69B-479C-8E8C-1B0528D507B6}" presName="compNode" presStyleCnt="0"/>
      <dgm:spPr/>
    </dgm:pt>
    <dgm:pt modelId="{89E6FBE9-9632-4EC1-9391-07BB08EC84F9}" type="pres">
      <dgm:prSet presAssocID="{4809429C-C69B-479C-8E8C-1B0528D507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1F9A297A-A256-4241-8C5A-98CF81BC4354}" type="pres">
      <dgm:prSet presAssocID="{4809429C-C69B-479C-8E8C-1B0528D507B6}" presName="iconSpace" presStyleCnt="0"/>
      <dgm:spPr/>
    </dgm:pt>
    <dgm:pt modelId="{198DD510-1E6A-40C4-A7D4-8CF3C02CA369}" type="pres">
      <dgm:prSet presAssocID="{4809429C-C69B-479C-8E8C-1B0528D507B6}" presName="parTx" presStyleLbl="revTx" presStyleIdx="6" presStyleCnt="8">
        <dgm:presLayoutVars>
          <dgm:chMax val="0"/>
          <dgm:chPref val="0"/>
        </dgm:presLayoutVars>
      </dgm:prSet>
      <dgm:spPr/>
    </dgm:pt>
    <dgm:pt modelId="{100895DB-C785-4023-ABE6-15F40935F414}" type="pres">
      <dgm:prSet presAssocID="{4809429C-C69B-479C-8E8C-1B0528D507B6}" presName="txSpace" presStyleCnt="0"/>
      <dgm:spPr/>
    </dgm:pt>
    <dgm:pt modelId="{70547302-4513-4DF5-B4D2-08D867B77D27}" type="pres">
      <dgm:prSet presAssocID="{4809429C-C69B-479C-8E8C-1B0528D507B6}" presName="desTx" presStyleLbl="revTx" presStyleIdx="7" presStyleCnt="8">
        <dgm:presLayoutVars/>
      </dgm:prSet>
      <dgm:spPr/>
    </dgm:pt>
  </dgm:ptLst>
  <dgm:cxnLst>
    <dgm:cxn modelId="{45D8E619-022A-4CA5-97EC-0818B15C92C7}" type="presOf" srcId="{4809429C-C69B-479C-8E8C-1B0528D507B6}" destId="{198DD510-1E6A-40C4-A7D4-8CF3C02CA369}" srcOrd="0" destOrd="0" presId="urn:microsoft.com/office/officeart/2018/5/layout/CenteredIconLabelDescriptionList"/>
    <dgm:cxn modelId="{8470C167-00F6-4975-AAC8-15C99C85DE5B}" srcId="{FEC25F1A-C732-43E1-A0DF-0FF13B73F3D5}" destId="{B4FA1BD2-BE52-4BD0-A490-106DC5C7557C}" srcOrd="1" destOrd="0" parTransId="{1AF73054-5F43-433C-8D38-7242219CED0B}" sibTransId="{7CBD21A8-A23D-4900-B84C-B847B46AC8F7}"/>
    <dgm:cxn modelId="{C11C7C7A-EB7D-4161-B88E-7FBDBCBEC49F}" srcId="{FEC25F1A-C732-43E1-A0DF-0FF13B73F3D5}" destId="{B0A285F8-F7E9-4853-8C8C-A1141589D3F1}" srcOrd="0" destOrd="0" parTransId="{9A797446-8353-4F11-95C3-5CEC404A9139}" sibTransId="{81D63470-1DF6-4DDD-81AB-5589415C524E}"/>
    <dgm:cxn modelId="{3B0EF88F-30F4-416E-9672-8E243C7977EF}" type="presOf" srcId="{B4FA1BD2-BE52-4BD0-A490-106DC5C7557C}" destId="{05ED40FC-E167-48E2-8745-BDF2555DB638}" srcOrd="0" destOrd="0" presId="urn:microsoft.com/office/officeart/2018/5/layout/CenteredIconLabelDescriptionList"/>
    <dgm:cxn modelId="{E4413698-409E-403C-961C-41790F8DF984}" srcId="{FEC25F1A-C732-43E1-A0DF-0FF13B73F3D5}" destId="{4809429C-C69B-479C-8E8C-1B0528D507B6}" srcOrd="3" destOrd="0" parTransId="{AE631F72-63A1-4848-9DC6-7142FAB16236}" sibTransId="{C93B015F-425C-49D7-85E9-B6C1F79ECA64}"/>
    <dgm:cxn modelId="{335D32BA-A1D6-49A4-93DB-E3D64C0BCD87}" type="presOf" srcId="{07B360DB-4421-4590-BE88-33E44364B687}" destId="{C8DC2964-6B3E-4B32-B6DA-BC5D38D6A930}" srcOrd="0" destOrd="0" presId="urn:microsoft.com/office/officeart/2018/5/layout/CenteredIconLabelDescriptionList"/>
    <dgm:cxn modelId="{B968BBBB-02E1-4FE7-9AE8-6FD2A2AA5CDC}" srcId="{FEC25F1A-C732-43E1-A0DF-0FF13B73F3D5}" destId="{07B360DB-4421-4590-BE88-33E44364B687}" srcOrd="2" destOrd="0" parTransId="{72512982-95F2-471F-93E4-90787DC02F3D}" sibTransId="{CA36DFE3-54D0-41C1-A4CA-E53638A785CA}"/>
    <dgm:cxn modelId="{52F21EC6-680E-4A42-854E-0438D8D68E00}" type="presOf" srcId="{FEC25F1A-C732-43E1-A0DF-0FF13B73F3D5}" destId="{E9A681E0-951A-44DE-AFF1-4B0E71A11ADB}" srcOrd="0" destOrd="0" presId="urn:microsoft.com/office/officeart/2018/5/layout/CenteredIconLabelDescriptionList"/>
    <dgm:cxn modelId="{16B62ED0-91ED-49DD-9439-E0D23D30AAE3}" type="presOf" srcId="{B0A285F8-F7E9-4853-8C8C-A1141589D3F1}" destId="{39BA8E53-D5BC-4F4F-8063-24B3194327C7}" srcOrd="0" destOrd="0" presId="urn:microsoft.com/office/officeart/2018/5/layout/CenteredIconLabelDescriptionList"/>
    <dgm:cxn modelId="{4A91F9CE-1618-4DE1-9AB1-E1A32ED7874B}" type="presParOf" srcId="{E9A681E0-951A-44DE-AFF1-4B0E71A11ADB}" destId="{F47B8694-D639-4E4A-8792-AB07D583CF13}" srcOrd="0" destOrd="0" presId="urn:microsoft.com/office/officeart/2018/5/layout/CenteredIconLabelDescriptionList"/>
    <dgm:cxn modelId="{9F021973-F695-4D1B-90B8-9A50747A4C3B}" type="presParOf" srcId="{F47B8694-D639-4E4A-8792-AB07D583CF13}" destId="{434E1D8D-671B-491B-832D-2652B93C23C3}" srcOrd="0" destOrd="0" presId="urn:microsoft.com/office/officeart/2018/5/layout/CenteredIconLabelDescriptionList"/>
    <dgm:cxn modelId="{F81614C4-CD75-46E5-89D6-D895A71C11EE}" type="presParOf" srcId="{F47B8694-D639-4E4A-8792-AB07D583CF13}" destId="{8C7FCC03-D163-4A12-B567-7A5157FA2A3D}" srcOrd="1" destOrd="0" presId="urn:microsoft.com/office/officeart/2018/5/layout/CenteredIconLabelDescriptionList"/>
    <dgm:cxn modelId="{C84C6675-0AB2-4CD3-B1BD-58D574030BC7}" type="presParOf" srcId="{F47B8694-D639-4E4A-8792-AB07D583CF13}" destId="{39BA8E53-D5BC-4F4F-8063-24B3194327C7}" srcOrd="2" destOrd="0" presId="urn:microsoft.com/office/officeart/2018/5/layout/CenteredIconLabelDescriptionList"/>
    <dgm:cxn modelId="{E73C9E21-EACA-47CB-8422-DAA46D6934FA}" type="presParOf" srcId="{F47B8694-D639-4E4A-8792-AB07D583CF13}" destId="{104FD48D-D675-4198-B92C-BE4DBC04B33F}" srcOrd="3" destOrd="0" presId="urn:microsoft.com/office/officeart/2018/5/layout/CenteredIconLabelDescriptionList"/>
    <dgm:cxn modelId="{52A42BA1-3A1C-4D3C-A35B-1EB112C372FA}" type="presParOf" srcId="{F47B8694-D639-4E4A-8792-AB07D583CF13}" destId="{46BAC255-D23F-4EA3-A141-76FCABAD6A8C}" srcOrd="4" destOrd="0" presId="urn:microsoft.com/office/officeart/2018/5/layout/CenteredIconLabelDescriptionList"/>
    <dgm:cxn modelId="{12902377-326C-4698-942F-76D6289F39F0}" type="presParOf" srcId="{E9A681E0-951A-44DE-AFF1-4B0E71A11ADB}" destId="{EA84D005-223A-4A50-849E-958AE2565954}" srcOrd="1" destOrd="0" presId="urn:microsoft.com/office/officeart/2018/5/layout/CenteredIconLabelDescriptionList"/>
    <dgm:cxn modelId="{8D88B2C5-E980-4B46-BBD1-B48954D8C527}" type="presParOf" srcId="{E9A681E0-951A-44DE-AFF1-4B0E71A11ADB}" destId="{51B44DC9-9A7A-4CB3-AE70-63531929C824}" srcOrd="2" destOrd="0" presId="urn:microsoft.com/office/officeart/2018/5/layout/CenteredIconLabelDescriptionList"/>
    <dgm:cxn modelId="{8DDAA702-98C0-4098-9375-81A3EE1D46F5}" type="presParOf" srcId="{51B44DC9-9A7A-4CB3-AE70-63531929C824}" destId="{DE1DCB3F-5A4A-4005-9917-530F735E98A5}" srcOrd="0" destOrd="0" presId="urn:microsoft.com/office/officeart/2018/5/layout/CenteredIconLabelDescriptionList"/>
    <dgm:cxn modelId="{B33B7BB9-06AB-427D-BB64-9EE0E03C41EE}" type="presParOf" srcId="{51B44DC9-9A7A-4CB3-AE70-63531929C824}" destId="{C6BB3549-F24B-4259-90DB-E51BC6DF8DCE}" srcOrd="1" destOrd="0" presId="urn:microsoft.com/office/officeart/2018/5/layout/CenteredIconLabelDescriptionList"/>
    <dgm:cxn modelId="{EA2525C0-CD3D-42FA-9348-03986404ACB8}" type="presParOf" srcId="{51B44DC9-9A7A-4CB3-AE70-63531929C824}" destId="{05ED40FC-E167-48E2-8745-BDF2555DB638}" srcOrd="2" destOrd="0" presId="urn:microsoft.com/office/officeart/2018/5/layout/CenteredIconLabelDescriptionList"/>
    <dgm:cxn modelId="{737DC46A-E255-4E35-BB64-911AE2DD6A6E}" type="presParOf" srcId="{51B44DC9-9A7A-4CB3-AE70-63531929C824}" destId="{C08FD213-FEE2-4A13-92C9-3427E4F61E2C}" srcOrd="3" destOrd="0" presId="urn:microsoft.com/office/officeart/2018/5/layout/CenteredIconLabelDescriptionList"/>
    <dgm:cxn modelId="{FF09E863-E412-44D8-A887-C31BDF841D76}" type="presParOf" srcId="{51B44DC9-9A7A-4CB3-AE70-63531929C824}" destId="{D001F79F-98AC-4600-B762-300022E423CE}" srcOrd="4" destOrd="0" presId="urn:microsoft.com/office/officeart/2018/5/layout/CenteredIconLabelDescriptionList"/>
    <dgm:cxn modelId="{54A52A61-15C3-4BF0-ACAE-0B254A63A8F5}" type="presParOf" srcId="{E9A681E0-951A-44DE-AFF1-4B0E71A11ADB}" destId="{16206B25-C6E3-4B53-B490-A153A61C4A70}" srcOrd="3" destOrd="0" presId="urn:microsoft.com/office/officeart/2018/5/layout/CenteredIconLabelDescriptionList"/>
    <dgm:cxn modelId="{72E90988-3F38-4110-B6C7-9985D1FA2DD2}" type="presParOf" srcId="{E9A681E0-951A-44DE-AFF1-4B0E71A11ADB}" destId="{78BD9112-B379-4C2E-911C-0D1770227E1D}" srcOrd="4" destOrd="0" presId="urn:microsoft.com/office/officeart/2018/5/layout/CenteredIconLabelDescriptionList"/>
    <dgm:cxn modelId="{D8E05018-2085-48AA-BAE7-95D18605F188}" type="presParOf" srcId="{78BD9112-B379-4C2E-911C-0D1770227E1D}" destId="{313A5AE3-A6E2-4E45-8634-AD211CD2E3E3}" srcOrd="0" destOrd="0" presId="urn:microsoft.com/office/officeart/2018/5/layout/CenteredIconLabelDescriptionList"/>
    <dgm:cxn modelId="{032C9246-19BF-43C6-8C62-36DBAEEAB80C}" type="presParOf" srcId="{78BD9112-B379-4C2E-911C-0D1770227E1D}" destId="{442B796F-2062-48AA-BDB1-B7420937719D}" srcOrd="1" destOrd="0" presId="urn:microsoft.com/office/officeart/2018/5/layout/CenteredIconLabelDescriptionList"/>
    <dgm:cxn modelId="{25FE6AB1-D1BA-4AAF-B921-2309D6DAC9E6}" type="presParOf" srcId="{78BD9112-B379-4C2E-911C-0D1770227E1D}" destId="{C8DC2964-6B3E-4B32-B6DA-BC5D38D6A930}" srcOrd="2" destOrd="0" presId="urn:microsoft.com/office/officeart/2018/5/layout/CenteredIconLabelDescriptionList"/>
    <dgm:cxn modelId="{4A1098DD-66E0-480D-B4CE-08F55EAED875}" type="presParOf" srcId="{78BD9112-B379-4C2E-911C-0D1770227E1D}" destId="{F42F747B-90A1-45A1-B029-B1B873A34810}" srcOrd="3" destOrd="0" presId="urn:microsoft.com/office/officeart/2018/5/layout/CenteredIconLabelDescriptionList"/>
    <dgm:cxn modelId="{03C5AF5E-8859-4A83-BD08-592C2D261218}" type="presParOf" srcId="{78BD9112-B379-4C2E-911C-0D1770227E1D}" destId="{116A1162-15B0-4436-B587-9AA0124D8699}" srcOrd="4" destOrd="0" presId="urn:microsoft.com/office/officeart/2018/5/layout/CenteredIconLabelDescriptionList"/>
    <dgm:cxn modelId="{7E7C8166-C93C-4033-A85D-44A824093B86}" type="presParOf" srcId="{E9A681E0-951A-44DE-AFF1-4B0E71A11ADB}" destId="{54A7798C-E53D-4EBB-A1DC-719EB0576D52}" srcOrd="5" destOrd="0" presId="urn:microsoft.com/office/officeart/2018/5/layout/CenteredIconLabelDescriptionList"/>
    <dgm:cxn modelId="{18B1B5F7-7C18-4143-920E-D9E788D6085D}" type="presParOf" srcId="{E9A681E0-951A-44DE-AFF1-4B0E71A11ADB}" destId="{4C35D350-27DB-4F04-90E4-9BE9BAF7991D}" srcOrd="6" destOrd="0" presId="urn:microsoft.com/office/officeart/2018/5/layout/CenteredIconLabelDescriptionList"/>
    <dgm:cxn modelId="{13724981-F8FE-4171-B0EC-B9AD6B798B56}" type="presParOf" srcId="{4C35D350-27DB-4F04-90E4-9BE9BAF7991D}" destId="{89E6FBE9-9632-4EC1-9391-07BB08EC84F9}" srcOrd="0" destOrd="0" presId="urn:microsoft.com/office/officeart/2018/5/layout/CenteredIconLabelDescriptionList"/>
    <dgm:cxn modelId="{3AF1E822-4D08-49EA-AB34-7ADB83F9BA85}" type="presParOf" srcId="{4C35D350-27DB-4F04-90E4-9BE9BAF7991D}" destId="{1F9A297A-A256-4241-8C5A-98CF81BC4354}" srcOrd="1" destOrd="0" presId="urn:microsoft.com/office/officeart/2018/5/layout/CenteredIconLabelDescriptionList"/>
    <dgm:cxn modelId="{BE9166A8-1586-41F2-819D-E23DDE9BCCF6}" type="presParOf" srcId="{4C35D350-27DB-4F04-90E4-9BE9BAF7991D}" destId="{198DD510-1E6A-40C4-A7D4-8CF3C02CA369}" srcOrd="2" destOrd="0" presId="urn:microsoft.com/office/officeart/2018/5/layout/CenteredIconLabelDescriptionList"/>
    <dgm:cxn modelId="{31250F6C-B57A-4EAB-B2A6-9730CFA0DF3C}" type="presParOf" srcId="{4C35D350-27DB-4F04-90E4-9BE9BAF7991D}" destId="{100895DB-C785-4023-ABE6-15F40935F414}" srcOrd="3" destOrd="0" presId="urn:microsoft.com/office/officeart/2018/5/layout/CenteredIconLabelDescriptionList"/>
    <dgm:cxn modelId="{90C2C978-B3F6-49BC-BED5-11344D55E32B}" type="presParOf" srcId="{4C35D350-27DB-4F04-90E4-9BE9BAF7991D}" destId="{70547302-4513-4DF5-B4D2-08D867B77D2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41D5E6-3116-4125-9792-D3C2BE21B647}" type="doc">
      <dgm:prSet loTypeId="urn:microsoft.com/office/officeart/2016/7/layout/RepeatingBendingProcessNew" loCatId="process" qsTypeId="urn:microsoft.com/office/officeart/2005/8/quickstyle/simple1" qsCatId="simple" csTypeId="urn:microsoft.com/office/officeart/2005/8/colors/accent5_2" csCatId="accent5"/>
      <dgm:spPr/>
      <dgm:t>
        <a:bodyPr/>
        <a:lstStyle/>
        <a:p>
          <a:endParaRPr lang="en-US"/>
        </a:p>
      </dgm:t>
    </dgm:pt>
    <dgm:pt modelId="{F03113E3-5CC3-4A0B-A93A-7E4153D3C2B8}">
      <dgm:prSet/>
      <dgm:spPr/>
      <dgm:t>
        <a:bodyPr/>
        <a:lstStyle/>
        <a:p>
          <a:r>
            <a:rPr lang="en-US"/>
            <a:t>In 2013, Regions with CNN ( R-CNN ) and become game changer</a:t>
          </a:r>
        </a:p>
      </dgm:t>
    </dgm:pt>
    <dgm:pt modelId="{D407E7A5-5EB5-4F91-A35C-9294527B7A64}" type="parTrans" cxnId="{81B9E546-CAFC-494D-813B-2FCFABBD4E22}">
      <dgm:prSet/>
      <dgm:spPr/>
      <dgm:t>
        <a:bodyPr/>
        <a:lstStyle/>
        <a:p>
          <a:endParaRPr lang="en-US"/>
        </a:p>
      </dgm:t>
    </dgm:pt>
    <dgm:pt modelId="{B75D49E6-C64C-4A8C-9F31-E7CFF835AB54}" type="sibTrans" cxnId="{81B9E546-CAFC-494D-813B-2FCFABBD4E22}">
      <dgm:prSet/>
      <dgm:spPr/>
      <dgm:t>
        <a:bodyPr/>
        <a:lstStyle/>
        <a:p>
          <a:endParaRPr lang="en-US"/>
        </a:p>
      </dgm:t>
    </dgm:pt>
    <dgm:pt modelId="{D6275BAB-CF69-4D9D-AC26-C1F2BF16506A}">
      <dgm:prSet/>
      <dgm:spPr/>
      <dgm:t>
        <a:bodyPr/>
        <a:lstStyle/>
        <a:p>
          <a:r>
            <a:rPr lang="en-US"/>
            <a:t>Got acceptable accuracy but speed is a matter</a:t>
          </a:r>
        </a:p>
      </dgm:t>
    </dgm:pt>
    <dgm:pt modelId="{22845C67-BCEE-46B1-9993-0E6A5E73B627}" type="parTrans" cxnId="{2D881773-4E7D-4C21-BF44-500249D1E2B8}">
      <dgm:prSet/>
      <dgm:spPr/>
      <dgm:t>
        <a:bodyPr/>
        <a:lstStyle/>
        <a:p>
          <a:endParaRPr lang="en-US"/>
        </a:p>
      </dgm:t>
    </dgm:pt>
    <dgm:pt modelId="{B82F8AAC-3290-4A8B-A62E-E0438C776EF4}" type="sibTrans" cxnId="{2D881773-4E7D-4C21-BF44-500249D1E2B8}">
      <dgm:prSet/>
      <dgm:spPr/>
      <dgm:t>
        <a:bodyPr/>
        <a:lstStyle/>
        <a:p>
          <a:endParaRPr lang="en-US"/>
        </a:p>
      </dgm:t>
    </dgm:pt>
    <dgm:pt modelId="{AA3DA4A8-766E-496E-BBBE-934DE6D5C2CD}">
      <dgm:prSet/>
      <dgm:spPr/>
      <dgm:t>
        <a:bodyPr/>
        <a:lstStyle/>
        <a:p>
          <a:r>
            <a:rPr lang="en-US"/>
            <a:t>YOLO in 2</a:t>
          </a:r>
          <a:r>
            <a:rPr lang="en-US" baseline="30000"/>
            <a:t>nd</a:t>
          </a:r>
          <a:r>
            <a:rPr lang="en-US"/>
            <a:t> quarter of 2015</a:t>
          </a:r>
        </a:p>
      </dgm:t>
    </dgm:pt>
    <dgm:pt modelId="{320BA4B2-A2AA-49BE-BBAD-DACB0E089B26}" type="parTrans" cxnId="{50E8A578-BE4A-4796-9C54-92A1E3B6730D}">
      <dgm:prSet/>
      <dgm:spPr/>
      <dgm:t>
        <a:bodyPr/>
        <a:lstStyle/>
        <a:p>
          <a:endParaRPr lang="en-US"/>
        </a:p>
      </dgm:t>
    </dgm:pt>
    <dgm:pt modelId="{A9F59201-3365-4E1A-B046-20D98BEF93F7}" type="sibTrans" cxnId="{50E8A578-BE4A-4796-9C54-92A1E3B6730D}">
      <dgm:prSet/>
      <dgm:spPr/>
      <dgm:t>
        <a:bodyPr/>
        <a:lstStyle/>
        <a:p>
          <a:endParaRPr lang="en-US"/>
        </a:p>
      </dgm:t>
    </dgm:pt>
    <dgm:pt modelId="{527D174D-91A5-4658-8E83-E3C3D29D9AA5}">
      <dgm:prSet/>
      <dgm:spPr/>
      <dgm:t>
        <a:bodyPr/>
        <a:lstStyle/>
        <a:p>
          <a:r>
            <a:rPr lang="en-US"/>
            <a:t>Even earliest YOLO can perform real time because of much better fps</a:t>
          </a:r>
        </a:p>
      </dgm:t>
    </dgm:pt>
    <dgm:pt modelId="{A67DA17D-7415-4C0B-AC1E-B62F403F0A01}" type="parTrans" cxnId="{89E8C3F3-0BC6-4EB2-848A-979CF7782701}">
      <dgm:prSet/>
      <dgm:spPr/>
      <dgm:t>
        <a:bodyPr/>
        <a:lstStyle/>
        <a:p>
          <a:endParaRPr lang="en-US"/>
        </a:p>
      </dgm:t>
    </dgm:pt>
    <dgm:pt modelId="{63E61417-2BEE-47CF-9FAD-3D5C281BFB16}" type="sibTrans" cxnId="{89E8C3F3-0BC6-4EB2-848A-979CF7782701}">
      <dgm:prSet/>
      <dgm:spPr/>
      <dgm:t>
        <a:bodyPr/>
        <a:lstStyle/>
        <a:p>
          <a:endParaRPr lang="en-US"/>
        </a:p>
      </dgm:t>
    </dgm:pt>
    <dgm:pt modelId="{CBDDF9D4-6325-4FEE-9D6B-9E85EA8E3799}">
      <dgm:prSet/>
      <dgm:spPr/>
      <dgm:t>
        <a:bodyPr/>
        <a:lstStyle/>
        <a:p>
          <a:r>
            <a:rPr lang="en-US"/>
            <a:t>When faster R-CNN , become best accuracy until now and acceptable speed 7 fps</a:t>
          </a:r>
        </a:p>
      </dgm:t>
    </dgm:pt>
    <dgm:pt modelId="{125223C7-CF9B-47E6-9A80-B00200B035AE}" type="parTrans" cxnId="{FC6EE841-D0E7-460B-92D5-6A2B9D733BD1}">
      <dgm:prSet/>
      <dgm:spPr/>
      <dgm:t>
        <a:bodyPr/>
        <a:lstStyle/>
        <a:p>
          <a:endParaRPr lang="en-US"/>
        </a:p>
      </dgm:t>
    </dgm:pt>
    <dgm:pt modelId="{2F2CC58C-0484-45C5-9F1F-39C0952E2539}" type="sibTrans" cxnId="{FC6EE841-D0E7-460B-92D5-6A2B9D733BD1}">
      <dgm:prSet/>
      <dgm:spPr/>
      <dgm:t>
        <a:bodyPr/>
        <a:lstStyle/>
        <a:p>
          <a:endParaRPr lang="en-US"/>
        </a:p>
      </dgm:t>
    </dgm:pt>
    <dgm:pt modelId="{CD5B2B76-0C9A-4D03-BEAF-AA2B145D31D7}">
      <dgm:prSet/>
      <dgm:spPr/>
      <dgm:t>
        <a:bodyPr/>
        <a:lstStyle/>
        <a:p>
          <a:r>
            <a:rPr lang="en-US"/>
            <a:t>Feasible for research but not for real-time</a:t>
          </a:r>
        </a:p>
      </dgm:t>
    </dgm:pt>
    <dgm:pt modelId="{AAD7B235-298A-4719-BA97-498E07855DF1}" type="parTrans" cxnId="{E7250CEE-001C-4C22-9730-941E326435A9}">
      <dgm:prSet/>
      <dgm:spPr/>
      <dgm:t>
        <a:bodyPr/>
        <a:lstStyle/>
        <a:p>
          <a:endParaRPr lang="en-US"/>
        </a:p>
      </dgm:t>
    </dgm:pt>
    <dgm:pt modelId="{1A588FCE-8CD4-4AA4-8A40-481511ADBF37}" type="sibTrans" cxnId="{E7250CEE-001C-4C22-9730-941E326435A9}">
      <dgm:prSet/>
      <dgm:spPr/>
      <dgm:t>
        <a:bodyPr/>
        <a:lstStyle/>
        <a:p>
          <a:endParaRPr lang="en-US"/>
        </a:p>
      </dgm:t>
    </dgm:pt>
    <dgm:pt modelId="{117C639B-78A8-469C-967C-9BF59F932CB8}">
      <dgm:prSet/>
      <dgm:spPr/>
      <dgm:t>
        <a:bodyPr/>
        <a:lstStyle/>
        <a:p>
          <a:r>
            <a:rPr lang="en-US" dirty="0"/>
            <a:t>Then Singleshot Multibox Detector came into play </a:t>
          </a:r>
        </a:p>
      </dgm:t>
    </dgm:pt>
    <dgm:pt modelId="{E36A71C7-6732-454E-AAE9-4D956CADE9E2}" type="parTrans" cxnId="{30ADFDCD-4954-4A2E-8A38-F52D01A7116D}">
      <dgm:prSet/>
      <dgm:spPr/>
      <dgm:t>
        <a:bodyPr/>
        <a:lstStyle/>
        <a:p>
          <a:endParaRPr lang="en-US"/>
        </a:p>
      </dgm:t>
    </dgm:pt>
    <dgm:pt modelId="{F7338032-3FDB-44A5-ABFA-1AD330C199FB}" type="sibTrans" cxnId="{30ADFDCD-4954-4A2E-8A38-F52D01A7116D}">
      <dgm:prSet/>
      <dgm:spPr/>
      <dgm:t>
        <a:bodyPr/>
        <a:lstStyle/>
        <a:p>
          <a:endParaRPr lang="en-US"/>
        </a:p>
      </dgm:t>
    </dgm:pt>
    <dgm:pt modelId="{8BC45668-7316-40A9-8CCA-25AEC4320876}">
      <dgm:prSet/>
      <dgm:spPr/>
      <dgm:t>
        <a:bodyPr/>
        <a:lstStyle/>
        <a:p>
          <a:r>
            <a:rPr lang="en-US"/>
            <a:t>Not best in anywhere and best trade-off </a:t>
          </a:r>
        </a:p>
      </dgm:t>
    </dgm:pt>
    <dgm:pt modelId="{434CB5D5-3492-4492-A445-037AA6832B02}" type="parTrans" cxnId="{45E8639C-E249-487B-BFBB-66A25D33BA88}">
      <dgm:prSet/>
      <dgm:spPr/>
      <dgm:t>
        <a:bodyPr/>
        <a:lstStyle/>
        <a:p>
          <a:endParaRPr lang="en-US"/>
        </a:p>
      </dgm:t>
    </dgm:pt>
    <dgm:pt modelId="{4C520B0A-6593-4936-855B-C68A99A9FBB0}" type="sibTrans" cxnId="{45E8639C-E249-487B-BFBB-66A25D33BA88}">
      <dgm:prSet/>
      <dgm:spPr/>
      <dgm:t>
        <a:bodyPr/>
        <a:lstStyle/>
        <a:p>
          <a:endParaRPr lang="en-US"/>
        </a:p>
      </dgm:t>
    </dgm:pt>
    <dgm:pt modelId="{D589BD88-0073-4885-9799-FE911106EEFC}">
      <dgm:prSet/>
      <dgm:spPr/>
      <dgm:t>
        <a:bodyPr/>
        <a:lstStyle/>
        <a:p>
          <a:r>
            <a:rPr lang="en-US"/>
            <a:t>With enough hardware, self-driving cars will able to interact with real-world.</a:t>
          </a:r>
        </a:p>
      </dgm:t>
    </dgm:pt>
    <dgm:pt modelId="{3E9CE66A-3FDB-4DBA-BE8A-8BBC7CA61A8B}" type="parTrans" cxnId="{6AFF9206-9B9D-4786-9658-321366E17689}">
      <dgm:prSet/>
      <dgm:spPr/>
      <dgm:t>
        <a:bodyPr/>
        <a:lstStyle/>
        <a:p>
          <a:endParaRPr lang="en-US"/>
        </a:p>
      </dgm:t>
    </dgm:pt>
    <dgm:pt modelId="{68790E20-2FF3-4B58-97F2-D5A8348C8770}" type="sibTrans" cxnId="{6AFF9206-9B9D-4786-9658-321366E17689}">
      <dgm:prSet/>
      <dgm:spPr/>
      <dgm:t>
        <a:bodyPr/>
        <a:lstStyle/>
        <a:p>
          <a:endParaRPr lang="en-US"/>
        </a:p>
      </dgm:t>
    </dgm:pt>
    <dgm:pt modelId="{59FF4EB1-144B-4B6E-B330-2627B07F6F96}" type="pres">
      <dgm:prSet presAssocID="{DB41D5E6-3116-4125-9792-D3C2BE21B647}" presName="Name0" presStyleCnt="0">
        <dgm:presLayoutVars>
          <dgm:dir/>
          <dgm:resizeHandles val="exact"/>
        </dgm:presLayoutVars>
      </dgm:prSet>
      <dgm:spPr/>
    </dgm:pt>
    <dgm:pt modelId="{AAB5FB8F-88C9-40C6-8185-F18E7D0FAF00}" type="pres">
      <dgm:prSet presAssocID="{F03113E3-5CC3-4A0B-A93A-7E4153D3C2B8}" presName="node" presStyleLbl="node1" presStyleIdx="0" presStyleCnt="9">
        <dgm:presLayoutVars>
          <dgm:bulletEnabled val="1"/>
        </dgm:presLayoutVars>
      </dgm:prSet>
      <dgm:spPr/>
    </dgm:pt>
    <dgm:pt modelId="{0EA251C6-C815-4789-9A6F-55D63BDF0C2C}" type="pres">
      <dgm:prSet presAssocID="{B75D49E6-C64C-4A8C-9F31-E7CFF835AB54}" presName="sibTrans" presStyleLbl="sibTrans1D1" presStyleIdx="0" presStyleCnt="8"/>
      <dgm:spPr/>
    </dgm:pt>
    <dgm:pt modelId="{E9B02C2A-73A7-4D8E-A610-561222EC25C0}" type="pres">
      <dgm:prSet presAssocID="{B75D49E6-C64C-4A8C-9F31-E7CFF835AB54}" presName="connectorText" presStyleLbl="sibTrans1D1" presStyleIdx="0" presStyleCnt="8"/>
      <dgm:spPr/>
    </dgm:pt>
    <dgm:pt modelId="{211F6374-54EF-4076-940A-31BF241FCFB1}" type="pres">
      <dgm:prSet presAssocID="{D6275BAB-CF69-4D9D-AC26-C1F2BF16506A}" presName="node" presStyleLbl="node1" presStyleIdx="1" presStyleCnt="9">
        <dgm:presLayoutVars>
          <dgm:bulletEnabled val="1"/>
        </dgm:presLayoutVars>
      </dgm:prSet>
      <dgm:spPr/>
    </dgm:pt>
    <dgm:pt modelId="{068DD5DB-5888-4BA2-BE4A-CD72095BA4D9}" type="pres">
      <dgm:prSet presAssocID="{B82F8AAC-3290-4A8B-A62E-E0438C776EF4}" presName="sibTrans" presStyleLbl="sibTrans1D1" presStyleIdx="1" presStyleCnt="8"/>
      <dgm:spPr/>
    </dgm:pt>
    <dgm:pt modelId="{55F81786-60D3-414F-AC19-D63C2CD8501C}" type="pres">
      <dgm:prSet presAssocID="{B82F8AAC-3290-4A8B-A62E-E0438C776EF4}" presName="connectorText" presStyleLbl="sibTrans1D1" presStyleIdx="1" presStyleCnt="8"/>
      <dgm:spPr/>
    </dgm:pt>
    <dgm:pt modelId="{F36CA40C-EB93-424E-B526-BF09E14A6641}" type="pres">
      <dgm:prSet presAssocID="{AA3DA4A8-766E-496E-BBBE-934DE6D5C2CD}" presName="node" presStyleLbl="node1" presStyleIdx="2" presStyleCnt="9">
        <dgm:presLayoutVars>
          <dgm:bulletEnabled val="1"/>
        </dgm:presLayoutVars>
      </dgm:prSet>
      <dgm:spPr/>
    </dgm:pt>
    <dgm:pt modelId="{0B424090-CE32-4CCB-8A52-B35B46780D46}" type="pres">
      <dgm:prSet presAssocID="{A9F59201-3365-4E1A-B046-20D98BEF93F7}" presName="sibTrans" presStyleLbl="sibTrans1D1" presStyleIdx="2" presStyleCnt="8"/>
      <dgm:spPr/>
    </dgm:pt>
    <dgm:pt modelId="{1459866D-059A-4D9A-95D5-236FE74926E0}" type="pres">
      <dgm:prSet presAssocID="{A9F59201-3365-4E1A-B046-20D98BEF93F7}" presName="connectorText" presStyleLbl="sibTrans1D1" presStyleIdx="2" presStyleCnt="8"/>
      <dgm:spPr/>
    </dgm:pt>
    <dgm:pt modelId="{970E873E-F836-4A22-B1E4-5436C1F2FAE2}" type="pres">
      <dgm:prSet presAssocID="{527D174D-91A5-4658-8E83-E3C3D29D9AA5}" presName="node" presStyleLbl="node1" presStyleIdx="3" presStyleCnt="9">
        <dgm:presLayoutVars>
          <dgm:bulletEnabled val="1"/>
        </dgm:presLayoutVars>
      </dgm:prSet>
      <dgm:spPr/>
    </dgm:pt>
    <dgm:pt modelId="{7BB6E099-4E4E-47E8-A4DA-0B51D474645C}" type="pres">
      <dgm:prSet presAssocID="{63E61417-2BEE-47CF-9FAD-3D5C281BFB16}" presName="sibTrans" presStyleLbl="sibTrans1D1" presStyleIdx="3" presStyleCnt="8"/>
      <dgm:spPr/>
    </dgm:pt>
    <dgm:pt modelId="{A14BFE94-E6B5-4975-9C38-E2B132697181}" type="pres">
      <dgm:prSet presAssocID="{63E61417-2BEE-47CF-9FAD-3D5C281BFB16}" presName="connectorText" presStyleLbl="sibTrans1D1" presStyleIdx="3" presStyleCnt="8"/>
      <dgm:spPr/>
    </dgm:pt>
    <dgm:pt modelId="{0155B7DE-4DC5-47ED-8AB4-DEABDEAF12C4}" type="pres">
      <dgm:prSet presAssocID="{CBDDF9D4-6325-4FEE-9D6B-9E85EA8E3799}" presName="node" presStyleLbl="node1" presStyleIdx="4" presStyleCnt="9">
        <dgm:presLayoutVars>
          <dgm:bulletEnabled val="1"/>
        </dgm:presLayoutVars>
      </dgm:prSet>
      <dgm:spPr/>
    </dgm:pt>
    <dgm:pt modelId="{5926CA7F-B795-46A6-A33E-9749CF9D4F1F}" type="pres">
      <dgm:prSet presAssocID="{2F2CC58C-0484-45C5-9F1F-39C0952E2539}" presName="sibTrans" presStyleLbl="sibTrans1D1" presStyleIdx="4" presStyleCnt="8"/>
      <dgm:spPr/>
    </dgm:pt>
    <dgm:pt modelId="{F50E992C-BE7A-4B67-9FF0-80C65666C978}" type="pres">
      <dgm:prSet presAssocID="{2F2CC58C-0484-45C5-9F1F-39C0952E2539}" presName="connectorText" presStyleLbl="sibTrans1D1" presStyleIdx="4" presStyleCnt="8"/>
      <dgm:spPr/>
    </dgm:pt>
    <dgm:pt modelId="{B374D917-C5A9-4D9E-AF26-B7455A742480}" type="pres">
      <dgm:prSet presAssocID="{CD5B2B76-0C9A-4D03-BEAF-AA2B145D31D7}" presName="node" presStyleLbl="node1" presStyleIdx="5" presStyleCnt="9">
        <dgm:presLayoutVars>
          <dgm:bulletEnabled val="1"/>
        </dgm:presLayoutVars>
      </dgm:prSet>
      <dgm:spPr/>
    </dgm:pt>
    <dgm:pt modelId="{A5CF110F-CE52-40D0-9116-75A94A576DEE}" type="pres">
      <dgm:prSet presAssocID="{1A588FCE-8CD4-4AA4-8A40-481511ADBF37}" presName="sibTrans" presStyleLbl="sibTrans1D1" presStyleIdx="5" presStyleCnt="8"/>
      <dgm:spPr/>
    </dgm:pt>
    <dgm:pt modelId="{BBAEBEE2-4B9C-46BE-8A92-261E76449244}" type="pres">
      <dgm:prSet presAssocID="{1A588FCE-8CD4-4AA4-8A40-481511ADBF37}" presName="connectorText" presStyleLbl="sibTrans1D1" presStyleIdx="5" presStyleCnt="8"/>
      <dgm:spPr/>
    </dgm:pt>
    <dgm:pt modelId="{AD23E45D-EFD4-4845-9FB6-83F99442D550}" type="pres">
      <dgm:prSet presAssocID="{117C639B-78A8-469C-967C-9BF59F932CB8}" presName="node" presStyleLbl="node1" presStyleIdx="6" presStyleCnt="9">
        <dgm:presLayoutVars>
          <dgm:bulletEnabled val="1"/>
        </dgm:presLayoutVars>
      </dgm:prSet>
      <dgm:spPr/>
    </dgm:pt>
    <dgm:pt modelId="{B296FA14-0157-4EBA-B249-34E7A6DDF596}" type="pres">
      <dgm:prSet presAssocID="{F7338032-3FDB-44A5-ABFA-1AD330C199FB}" presName="sibTrans" presStyleLbl="sibTrans1D1" presStyleIdx="6" presStyleCnt="8"/>
      <dgm:spPr/>
    </dgm:pt>
    <dgm:pt modelId="{0289F2AC-86A2-461F-9E1D-C51E83932B49}" type="pres">
      <dgm:prSet presAssocID="{F7338032-3FDB-44A5-ABFA-1AD330C199FB}" presName="connectorText" presStyleLbl="sibTrans1D1" presStyleIdx="6" presStyleCnt="8"/>
      <dgm:spPr/>
    </dgm:pt>
    <dgm:pt modelId="{5BFDDC43-045C-4555-8BAC-559D19A9F51A}" type="pres">
      <dgm:prSet presAssocID="{8BC45668-7316-40A9-8CCA-25AEC4320876}" presName="node" presStyleLbl="node1" presStyleIdx="7" presStyleCnt="9">
        <dgm:presLayoutVars>
          <dgm:bulletEnabled val="1"/>
        </dgm:presLayoutVars>
      </dgm:prSet>
      <dgm:spPr/>
    </dgm:pt>
    <dgm:pt modelId="{94C0C183-2252-4E44-B957-070D57421F57}" type="pres">
      <dgm:prSet presAssocID="{4C520B0A-6593-4936-855B-C68A99A9FBB0}" presName="sibTrans" presStyleLbl="sibTrans1D1" presStyleIdx="7" presStyleCnt="8"/>
      <dgm:spPr/>
    </dgm:pt>
    <dgm:pt modelId="{D3610C05-2547-4138-B1D7-BCDC50885268}" type="pres">
      <dgm:prSet presAssocID="{4C520B0A-6593-4936-855B-C68A99A9FBB0}" presName="connectorText" presStyleLbl="sibTrans1D1" presStyleIdx="7" presStyleCnt="8"/>
      <dgm:spPr/>
    </dgm:pt>
    <dgm:pt modelId="{15B8FDF0-072C-4C79-8B0F-03EA0443D640}" type="pres">
      <dgm:prSet presAssocID="{D589BD88-0073-4885-9799-FE911106EEFC}" presName="node" presStyleLbl="node1" presStyleIdx="8" presStyleCnt="9">
        <dgm:presLayoutVars>
          <dgm:bulletEnabled val="1"/>
        </dgm:presLayoutVars>
      </dgm:prSet>
      <dgm:spPr/>
    </dgm:pt>
  </dgm:ptLst>
  <dgm:cxnLst>
    <dgm:cxn modelId="{4FF2FD02-211E-4E40-8FCB-E279BF2B7AB5}" type="presOf" srcId="{CBDDF9D4-6325-4FEE-9D6B-9E85EA8E3799}" destId="{0155B7DE-4DC5-47ED-8AB4-DEABDEAF12C4}" srcOrd="0" destOrd="0" presId="urn:microsoft.com/office/officeart/2016/7/layout/RepeatingBendingProcessNew"/>
    <dgm:cxn modelId="{6AFF9206-9B9D-4786-9658-321366E17689}" srcId="{DB41D5E6-3116-4125-9792-D3C2BE21B647}" destId="{D589BD88-0073-4885-9799-FE911106EEFC}" srcOrd="8" destOrd="0" parTransId="{3E9CE66A-3FDB-4DBA-BE8A-8BBC7CA61A8B}" sibTransId="{68790E20-2FF3-4B58-97F2-D5A8348C8770}"/>
    <dgm:cxn modelId="{65E41D07-B41E-4234-93C7-4642E1AD1C3A}" type="presOf" srcId="{117C639B-78A8-469C-967C-9BF59F932CB8}" destId="{AD23E45D-EFD4-4845-9FB6-83F99442D550}" srcOrd="0" destOrd="0" presId="urn:microsoft.com/office/officeart/2016/7/layout/RepeatingBendingProcessNew"/>
    <dgm:cxn modelId="{AD49FA09-3390-4DA1-866A-423263BEBA53}" type="presOf" srcId="{A9F59201-3365-4E1A-B046-20D98BEF93F7}" destId="{0B424090-CE32-4CCB-8A52-B35B46780D46}" srcOrd="0" destOrd="0" presId="urn:microsoft.com/office/officeart/2016/7/layout/RepeatingBendingProcessNew"/>
    <dgm:cxn modelId="{D0CA190B-4234-4412-A9FE-36D13B82AF0D}" type="presOf" srcId="{8BC45668-7316-40A9-8CCA-25AEC4320876}" destId="{5BFDDC43-045C-4555-8BAC-559D19A9F51A}" srcOrd="0" destOrd="0" presId="urn:microsoft.com/office/officeart/2016/7/layout/RepeatingBendingProcessNew"/>
    <dgm:cxn modelId="{D2A7EB17-3122-4AB0-9817-B0F8BF5F5E30}" type="presOf" srcId="{1A588FCE-8CD4-4AA4-8A40-481511ADBF37}" destId="{BBAEBEE2-4B9C-46BE-8A92-261E76449244}" srcOrd="1" destOrd="0" presId="urn:microsoft.com/office/officeart/2016/7/layout/RepeatingBendingProcessNew"/>
    <dgm:cxn modelId="{F889602B-8026-45ED-A53F-67C425F39FDA}" type="presOf" srcId="{B82F8AAC-3290-4A8B-A62E-E0438C776EF4}" destId="{068DD5DB-5888-4BA2-BE4A-CD72095BA4D9}" srcOrd="0" destOrd="0" presId="urn:microsoft.com/office/officeart/2016/7/layout/RepeatingBendingProcessNew"/>
    <dgm:cxn modelId="{275BB938-4234-4653-99CD-CB572780A851}" type="presOf" srcId="{63E61417-2BEE-47CF-9FAD-3D5C281BFB16}" destId="{A14BFE94-E6B5-4975-9C38-E2B132697181}" srcOrd="1" destOrd="0" presId="urn:microsoft.com/office/officeart/2016/7/layout/RepeatingBendingProcessNew"/>
    <dgm:cxn modelId="{DC861360-B972-49A0-B211-6BE420CAFC56}" type="presOf" srcId="{D589BD88-0073-4885-9799-FE911106EEFC}" destId="{15B8FDF0-072C-4C79-8B0F-03EA0443D640}" srcOrd="0" destOrd="0" presId="urn:microsoft.com/office/officeart/2016/7/layout/RepeatingBendingProcessNew"/>
    <dgm:cxn modelId="{FC6EE841-D0E7-460B-92D5-6A2B9D733BD1}" srcId="{DB41D5E6-3116-4125-9792-D3C2BE21B647}" destId="{CBDDF9D4-6325-4FEE-9D6B-9E85EA8E3799}" srcOrd="4" destOrd="0" parTransId="{125223C7-CF9B-47E6-9A80-B00200B035AE}" sibTransId="{2F2CC58C-0484-45C5-9F1F-39C0952E2539}"/>
    <dgm:cxn modelId="{81B9E546-CAFC-494D-813B-2FCFABBD4E22}" srcId="{DB41D5E6-3116-4125-9792-D3C2BE21B647}" destId="{F03113E3-5CC3-4A0B-A93A-7E4153D3C2B8}" srcOrd="0" destOrd="0" parTransId="{D407E7A5-5EB5-4F91-A35C-9294527B7A64}" sibTransId="{B75D49E6-C64C-4A8C-9F31-E7CFF835AB54}"/>
    <dgm:cxn modelId="{714A2548-66B2-41B7-9FF2-74A43C20FE7E}" type="presOf" srcId="{4C520B0A-6593-4936-855B-C68A99A9FBB0}" destId="{D3610C05-2547-4138-B1D7-BCDC50885268}" srcOrd="1" destOrd="0" presId="urn:microsoft.com/office/officeart/2016/7/layout/RepeatingBendingProcessNew"/>
    <dgm:cxn modelId="{2D881773-4E7D-4C21-BF44-500249D1E2B8}" srcId="{DB41D5E6-3116-4125-9792-D3C2BE21B647}" destId="{D6275BAB-CF69-4D9D-AC26-C1F2BF16506A}" srcOrd="1" destOrd="0" parTransId="{22845C67-BCEE-46B1-9993-0E6A5E73B627}" sibTransId="{B82F8AAC-3290-4A8B-A62E-E0438C776EF4}"/>
    <dgm:cxn modelId="{50E8A578-BE4A-4796-9C54-92A1E3B6730D}" srcId="{DB41D5E6-3116-4125-9792-D3C2BE21B647}" destId="{AA3DA4A8-766E-496E-BBBE-934DE6D5C2CD}" srcOrd="2" destOrd="0" parTransId="{320BA4B2-A2AA-49BE-BBAD-DACB0E089B26}" sibTransId="{A9F59201-3365-4E1A-B046-20D98BEF93F7}"/>
    <dgm:cxn modelId="{882DCA78-EFDA-4390-B245-A7F3A8EC31FF}" type="presOf" srcId="{2F2CC58C-0484-45C5-9F1F-39C0952E2539}" destId="{5926CA7F-B795-46A6-A33E-9749CF9D4F1F}" srcOrd="0" destOrd="0" presId="urn:microsoft.com/office/officeart/2016/7/layout/RepeatingBendingProcessNew"/>
    <dgm:cxn modelId="{550AD17F-2B83-443F-AFB5-C353FDFA9E99}" type="presOf" srcId="{DB41D5E6-3116-4125-9792-D3C2BE21B647}" destId="{59FF4EB1-144B-4B6E-B330-2627B07F6F96}" srcOrd="0" destOrd="0" presId="urn:microsoft.com/office/officeart/2016/7/layout/RepeatingBendingProcessNew"/>
    <dgm:cxn modelId="{1241A681-666B-4218-A09A-F8F2CF0118DC}" type="presOf" srcId="{D6275BAB-CF69-4D9D-AC26-C1F2BF16506A}" destId="{211F6374-54EF-4076-940A-31BF241FCFB1}" srcOrd="0" destOrd="0" presId="urn:microsoft.com/office/officeart/2016/7/layout/RepeatingBendingProcessNew"/>
    <dgm:cxn modelId="{52228C84-DBF8-4E5D-A82D-861BC2581D7E}" type="presOf" srcId="{B82F8AAC-3290-4A8B-A62E-E0438C776EF4}" destId="{55F81786-60D3-414F-AC19-D63C2CD8501C}" srcOrd="1" destOrd="0" presId="urn:microsoft.com/office/officeart/2016/7/layout/RepeatingBendingProcessNew"/>
    <dgm:cxn modelId="{4722B989-5010-42CF-8EA0-A0655E46787C}" type="presOf" srcId="{A9F59201-3365-4E1A-B046-20D98BEF93F7}" destId="{1459866D-059A-4D9A-95D5-236FE74926E0}" srcOrd="1" destOrd="0" presId="urn:microsoft.com/office/officeart/2016/7/layout/RepeatingBendingProcessNew"/>
    <dgm:cxn modelId="{45E8639C-E249-487B-BFBB-66A25D33BA88}" srcId="{DB41D5E6-3116-4125-9792-D3C2BE21B647}" destId="{8BC45668-7316-40A9-8CCA-25AEC4320876}" srcOrd="7" destOrd="0" parTransId="{434CB5D5-3492-4492-A445-037AA6832B02}" sibTransId="{4C520B0A-6593-4936-855B-C68A99A9FBB0}"/>
    <dgm:cxn modelId="{1E05569F-EC42-4505-903C-AC3C09DD2DC3}" type="presOf" srcId="{B75D49E6-C64C-4A8C-9F31-E7CFF835AB54}" destId="{0EA251C6-C815-4789-9A6F-55D63BDF0C2C}" srcOrd="0" destOrd="0" presId="urn:microsoft.com/office/officeart/2016/7/layout/RepeatingBendingProcessNew"/>
    <dgm:cxn modelId="{06829CAE-9C6A-420E-AC34-BE4D7A8171B3}" type="presOf" srcId="{1A588FCE-8CD4-4AA4-8A40-481511ADBF37}" destId="{A5CF110F-CE52-40D0-9116-75A94A576DEE}" srcOrd="0" destOrd="0" presId="urn:microsoft.com/office/officeart/2016/7/layout/RepeatingBendingProcessNew"/>
    <dgm:cxn modelId="{C080F1B0-5C02-4F60-9D64-D5763CE49E4C}" type="presOf" srcId="{F03113E3-5CC3-4A0B-A93A-7E4153D3C2B8}" destId="{AAB5FB8F-88C9-40C6-8185-F18E7D0FAF00}" srcOrd="0" destOrd="0" presId="urn:microsoft.com/office/officeart/2016/7/layout/RepeatingBendingProcessNew"/>
    <dgm:cxn modelId="{828253BE-06DC-4839-9283-697587A4C949}" type="presOf" srcId="{63E61417-2BEE-47CF-9FAD-3D5C281BFB16}" destId="{7BB6E099-4E4E-47E8-A4DA-0B51D474645C}" srcOrd="0" destOrd="0" presId="urn:microsoft.com/office/officeart/2016/7/layout/RepeatingBendingProcessNew"/>
    <dgm:cxn modelId="{07CABDC6-186D-4811-BC2C-9AF01200980C}" type="presOf" srcId="{F7338032-3FDB-44A5-ABFA-1AD330C199FB}" destId="{0289F2AC-86A2-461F-9E1D-C51E83932B49}" srcOrd="1" destOrd="0" presId="urn:microsoft.com/office/officeart/2016/7/layout/RepeatingBendingProcessNew"/>
    <dgm:cxn modelId="{D58398CB-A33A-4761-A45B-A4F3C49C058D}" type="presOf" srcId="{CD5B2B76-0C9A-4D03-BEAF-AA2B145D31D7}" destId="{B374D917-C5A9-4D9E-AF26-B7455A742480}" srcOrd="0" destOrd="0" presId="urn:microsoft.com/office/officeart/2016/7/layout/RepeatingBendingProcessNew"/>
    <dgm:cxn modelId="{30ADFDCD-4954-4A2E-8A38-F52D01A7116D}" srcId="{DB41D5E6-3116-4125-9792-D3C2BE21B647}" destId="{117C639B-78A8-469C-967C-9BF59F932CB8}" srcOrd="6" destOrd="0" parTransId="{E36A71C7-6732-454E-AAE9-4D956CADE9E2}" sibTransId="{F7338032-3FDB-44A5-ABFA-1AD330C199FB}"/>
    <dgm:cxn modelId="{C7ABD1CE-3257-4A4E-8604-D80960154103}" type="presOf" srcId="{F7338032-3FDB-44A5-ABFA-1AD330C199FB}" destId="{B296FA14-0157-4EBA-B249-34E7A6DDF596}" srcOrd="0" destOrd="0" presId="urn:microsoft.com/office/officeart/2016/7/layout/RepeatingBendingProcessNew"/>
    <dgm:cxn modelId="{48F1E1D2-F7FB-4DB7-96C4-A6A570A9A7A4}" type="presOf" srcId="{B75D49E6-C64C-4A8C-9F31-E7CFF835AB54}" destId="{E9B02C2A-73A7-4D8E-A610-561222EC25C0}" srcOrd="1" destOrd="0" presId="urn:microsoft.com/office/officeart/2016/7/layout/RepeatingBendingProcessNew"/>
    <dgm:cxn modelId="{F9FE2BDB-C83C-472B-BDD4-A46AD2BF9BB8}" type="presOf" srcId="{AA3DA4A8-766E-496E-BBBE-934DE6D5C2CD}" destId="{F36CA40C-EB93-424E-B526-BF09E14A6641}" srcOrd="0" destOrd="0" presId="urn:microsoft.com/office/officeart/2016/7/layout/RepeatingBendingProcessNew"/>
    <dgm:cxn modelId="{2BD98CE9-2BD9-4239-B4D4-788D3D3E3796}" type="presOf" srcId="{527D174D-91A5-4658-8E83-E3C3D29D9AA5}" destId="{970E873E-F836-4A22-B1E4-5436C1F2FAE2}" srcOrd="0" destOrd="0" presId="urn:microsoft.com/office/officeart/2016/7/layout/RepeatingBendingProcessNew"/>
    <dgm:cxn modelId="{E7250CEE-001C-4C22-9730-941E326435A9}" srcId="{DB41D5E6-3116-4125-9792-D3C2BE21B647}" destId="{CD5B2B76-0C9A-4D03-BEAF-AA2B145D31D7}" srcOrd="5" destOrd="0" parTransId="{AAD7B235-298A-4719-BA97-498E07855DF1}" sibTransId="{1A588FCE-8CD4-4AA4-8A40-481511ADBF37}"/>
    <dgm:cxn modelId="{219646EF-0009-4C0C-9E90-3A66E881A936}" type="presOf" srcId="{4C520B0A-6593-4936-855B-C68A99A9FBB0}" destId="{94C0C183-2252-4E44-B957-070D57421F57}" srcOrd="0" destOrd="0" presId="urn:microsoft.com/office/officeart/2016/7/layout/RepeatingBendingProcessNew"/>
    <dgm:cxn modelId="{718A89F0-3118-4758-A1B9-0BDE2D454C4F}" type="presOf" srcId="{2F2CC58C-0484-45C5-9F1F-39C0952E2539}" destId="{F50E992C-BE7A-4B67-9FF0-80C65666C978}" srcOrd="1" destOrd="0" presId="urn:microsoft.com/office/officeart/2016/7/layout/RepeatingBendingProcessNew"/>
    <dgm:cxn modelId="{89E8C3F3-0BC6-4EB2-848A-979CF7782701}" srcId="{DB41D5E6-3116-4125-9792-D3C2BE21B647}" destId="{527D174D-91A5-4658-8E83-E3C3D29D9AA5}" srcOrd="3" destOrd="0" parTransId="{A67DA17D-7415-4C0B-AC1E-B62F403F0A01}" sibTransId="{63E61417-2BEE-47CF-9FAD-3D5C281BFB16}"/>
    <dgm:cxn modelId="{CF3D4AC9-8F29-4363-B123-7887E3909BE6}" type="presParOf" srcId="{59FF4EB1-144B-4B6E-B330-2627B07F6F96}" destId="{AAB5FB8F-88C9-40C6-8185-F18E7D0FAF00}" srcOrd="0" destOrd="0" presId="urn:microsoft.com/office/officeart/2016/7/layout/RepeatingBendingProcessNew"/>
    <dgm:cxn modelId="{C603118E-82D8-4891-A28D-7B08987AC3EA}" type="presParOf" srcId="{59FF4EB1-144B-4B6E-B330-2627B07F6F96}" destId="{0EA251C6-C815-4789-9A6F-55D63BDF0C2C}" srcOrd="1" destOrd="0" presId="urn:microsoft.com/office/officeart/2016/7/layout/RepeatingBendingProcessNew"/>
    <dgm:cxn modelId="{9E3692DE-EB91-462A-A3E3-5AE1129A6282}" type="presParOf" srcId="{0EA251C6-C815-4789-9A6F-55D63BDF0C2C}" destId="{E9B02C2A-73A7-4D8E-A610-561222EC25C0}" srcOrd="0" destOrd="0" presId="urn:microsoft.com/office/officeart/2016/7/layout/RepeatingBendingProcessNew"/>
    <dgm:cxn modelId="{1D7032FE-6200-40DB-8BDA-462F2D9A34A0}" type="presParOf" srcId="{59FF4EB1-144B-4B6E-B330-2627B07F6F96}" destId="{211F6374-54EF-4076-940A-31BF241FCFB1}" srcOrd="2" destOrd="0" presId="urn:microsoft.com/office/officeart/2016/7/layout/RepeatingBendingProcessNew"/>
    <dgm:cxn modelId="{7DF2ECF7-594F-48AE-9942-7DE3615270D5}" type="presParOf" srcId="{59FF4EB1-144B-4B6E-B330-2627B07F6F96}" destId="{068DD5DB-5888-4BA2-BE4A-CD72095BA4D9}" srcOrd="3" destOrd="0" presId="urn:microsoft.com/office/officeart/2016/7/layout/RepeatingBendingProcessNew"/>
    <dgm:cxn modelId="{9E6C90A4-B108-4465-9DBC-D887A0EB8C42}" type="presParOf" srcId="{068DD5DB-5888-4BA2-BE4A-CD72095BA4D9}" destId="{55F81786-60D3-414F-AC19-D63C2CD8501C}" srcOrd="0" destOrd="0" presId="urn:microsoft.com/office/officeart/2016/7/layout/RepeatingBendingProcessNew"/>
    <dgm:cxn modelId="{604B3929-62D8-46BF-9C13-A695D7C3A43F}" type="presParOf" srcId="{59FF4EB1-144B-4B6E-B330-2627B07F6F96}" destId="{F36CA40C-EB93-424E-B526-BF09E14A6641}" srcOrd="4" destOrd="0" presId="urn:microsoft.com/office/officeart/2016/7/layout/RepeatingBendingProcessNew"/>
    <dgm:cxn modelId="{A3E2CB48-2B0E-47BB-B354-44C7DDB292E2}" type="presParOf" srcId="{59FF4EB1-144B-4B6E-B330-2627B07F6F96}" destId="{0B424090-CE32-4CCB-8A52-B35B46780D46}" srcOrd="5" destOrd="0" presId="urn:microsoft.com/office/officeart/2016/7/layout/RepeatingBendingProcessNew"/>
    <dgm:cxn modelId="{A11CD6AA-873A-4755-9193-45370D370B6F}" type="presParOf" srcId="{0B424090-CE32-4CCB-8A52-B35B46780D46}" destId="{1459866D-059A-4D9A-95D5-236FE74926E0}" srcOrd="0" destOrd="0" presId="urn:microsoft.com/office/officeart/2016/7/layout/RepeatingBendingProcessNew"/>
    <dgm:cxn modelId="{3AB671E4-733D-428E-BAF2-6E1CD1551432}" type="presParOf" srcId="{59FF4EB1-144B-4B6E-B330-2627B07F6F96}" destId="{970E873E-F836-4A22-B1E4-5436C1F2FAE2}" srcOrd="6" destOrd="0" presId="urn:microsoft.com/office/officeart/2016/7/layout/RepeatingBendingProcessNew"/>
    <dgm:cxn modelId="{A015EEA4-2035-4035-BAA1-09BBC54CE512}" type="presParOf" srcId="{59FF4EB1-144B-4B6E-B330-2627B07F6F96}" destId="{7BB6E099-4E4E-47E8-A4DA-0B51D474645C}" srcOrd="7" destOrd="0" presId="urn:microsoft.com/office/officeart/2016/7/layout/RepeatingBendingProcessNew"/>
    <dgm:cxn modelId="{D9D39DD2-C69D-4789-8081-A055C7B3D523}" type="presParOf" srcId="{7BB6E099-4E4E-47E8-A4DA-0B51D474645C}" destId="{A14BFE94-E6B5-4975-9C38-E2B132697181}" srcOrd="0" destOrd="0" presId="urn:microsoft.com/office/officeart/2016/7/layout/RepeatingBendingProcessNew"/>
    <dgm:cxn modelId="{7607DC70-D128-4F3D-A9CF-E94B637EEA4F}" type="presParOf" srcId="{59FF4EB1-144B-4B6E-B330-2627B07F6F96}" destId="{0155B7DE-4DC5-47ED-8AB4-DEABDEAF12C4}" srcOrd="8" destOrd="0" presId="urn:microsoft.com/office/officeart/2016/7/layout/RepeatingBendingProcessNew"/>
    <dgm:cxn modelId="{BAA3B8B0-8E96-46C9-B8D9-5015A83D01AA}" type="presParOf" srcId="{59FF4EB1-144B-4B6E-B330-2627B07F6F96}" destId="{5926CA7F-B795-46A6-A33E-9749CF9D4F1F}" srcOrd="9" destOrd="0" presId="urn:microsoft.com/office/officeart/2016/7/layout/RepeatingBendingProcessNew"/>
    <dgm:cxn modelId="{A9CEE9D9-D38E-469D-9DA5-EA8CC660B2B6}" type="presParOf" srcId="{5926CA7F-B795-46A6-A33E-9749CF9D4F1F}" destId="{F50E992C-BE7A-4B67-9FF0-80C65666C978}" srcOrd="0" destOrd="0" presId="urn:microsoft.com/office/officeart/2016/7/layout/RepeatingBendingProcessNew"/>
    <dgm:cxn modelId="{DA4FE5C9-505D-4893-A2F3-F63AC6B09D8C}" type="presParOf" srcId="{59FF4EB1-144B-4B6E-B330-2627B07F6F96}" destId="{B374D917-C5A9-4D9E-AF26-B7455A742480}" srcOrd="10" destOrd="0" presId="urn:microsoft.com/office/officeart/2016/7/layout/RepeatingBendingProcessNew"/>
    <dgm:cxn modelId="{CA8366CE-81BC-48E1-9773-EE4C1F3C748C}" type="presParOf" srcId="{59FF4EB1-144B-4B6E-B330-2627B07F6F96}" destId="{A5CF110F-CE52-40D0-9116-75A94A576DEE}" srcOrd="11" destOrd="0" presId="urn:microsoft.com/office/officeart/2016/7/layout/RepeatingBendingProcessNew"/>
    <dgm:cxn modelId="{43CA5192-BD10-4D92-BF87-52D392CFC9EC}" type="presParOf" srcId="{A5CF110F-CE52-40D0-9116-75A94A576DEE}" destId="{BBAEBEE2-4B9C-46BE-8A92-261E76449244}" srcOrd="0" destOrd="0" presId="urn:microsoft.com/office/officeart/2016/7/layout/RepeatingBendingProcessNew"/>
    <dgm:cxn modelId="{0EF09979-FF4B-44DA-8B8D-67F68FA4D7DB}" type="presParOf" srcId="{59FF4EB1-144B-4B6E-B330-2627B07F6F96}" destId="{AD23E45D-EFD4-4845-9FB6-83F99442D550}" srcOrd="12" destOrd="0" presId="urn:microsoft.com/office/officeart/2016/7/layout/RepeatingBendingProcessNew"/>
    <dgm:cxn modelId="{2020A089-DEF1-41B8-890A-8B6E2FC9D72C}" type="presParOf" srcId="{59FF4EB1-144B-4B6E-B330-2627B07F6F96}" destId="{B296FA14-0157-4EBA-B249-34E7A6DDF596}" srcOrd="13" destOrd="0" presId="urn:microsoft.com/office/officeart/2016/7/layout/RepeatingBendingProcessNew"/>
    <dgm:cxn modelId="{7466382A-1E5D-4FEB-97F1-E37916DCA970}" type="presParOf" srcId="{B296FA14-0157-4EBA-B249-34E7A6DDF596}" destId="{0289F2AC-86A2-461F-9E1D-C51E83932B49}" srcOrd="0" destOrd="0" presId="urn:microsoft.com/office/officeart/2016/7/layout/RepeatingBendingProcessNew"/>
    <dgm:cxn modelId="{6283D944-3C73-40DF-9FDD-9BEE07FBB4B8}" type="presParOf" srcId="{59FF4EB1-144B-4B6E-B330-2627B07F6F96}" destId="{5BFDDC43-045C-4555-8BAC-559D19A9F51A}" srcOrd="14" destOrd="0" presId="urn:microsoft.com/office/officeart/2016/7/layout/RepeatingBendingProcessNew"/>
    <dgm:cxn modelId="{DBA74893-5C23-4776-801B-9D3ACBDC7B39}" type="presParOf" srcId="{59FF4EB1-144B-4B6E-B330-2627B07F6F96}" destId="{94C0C183-2252-4E44-B957-070D57421F57}" srcOrd="15" destOrd="0" presId="urn:microsoft.com/office/officeart/2016/7/layout/RepeatingBendingProcessNew"/>
    <dgm:cxn modelId="{2B6A13C3-56CA-4A30-9C9A-ECE92BC55F29}" type="presParOf" srcId="{94C0C183-2252-4E44-B957-070D57421F57}" destId="{D3610C05-2547-4138-B1D7-BCDC50885268}" srcOrd="0" destOrd="0" presId="urn:microsoft.com/office/officeart/2016/7/layout/RepeatingBendingProcessNew"/>
    <dgm:cxn modelId="{789C12E7-F8D2-448E-B3F7-77F9DB5F769C}" type="presParOf" srcId="{59FF4EB1-144B-4B6E-B330-2627B07F6F96}" destId="{15B8FDF0-072C-4C79-8B0F-03EA0443D640}"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BA9240-AF9D-47FD-81E3-DC75B6AACF2F}"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en-US"/>
        </a:p>
      </dgm:t>
    </dgm:pt>
    <dgm:pt modelId="{2F6BC7BD-8064-4935-8DAE-1CEDBBC6BD38}">
      <dgm:prSet/>
      <dgm:spPr/>
      <dgm:t>
        <a:bodyPr/>
        <a:lstStyle/>
        <a:p>
          <a:r>
            <a:rPr lang="en-US"/>
            <a:t>Base Network</a:t>
          </a:r>
        </a:p>
      </dgm:t>
    </dgm:pt>
    <dgm:pt modelId="{E91E2663-B670-45B3-BE59-E982ECC6D87D}" type="parTrans" cxnId="{D6BB7ADF-73A0-439E-A259-9F73C1E43224}">
      <dgm:prSet/>
      <dgm:spPr/>
      <dgm:t>
        <a:bodyPr/>
        <a:lstStyle/>
        <a:p>
          <a:endParaRPr lang="en-US"/>
        </a:p>
      </dgm:t>
    </dgm:pt>
    <dgm:pt modelId="{E9442A3C-EF61-4B68-920C-C6FCBE9769FF}" type="sibTrans" cxnId="{D6BB7ADF-73A0-439E-A259-9F73C1E43224}">
      <dgm:prSet/>
      <dgm:spPr/>
      <dgm:t>
        <a:bodyPr/>
        <a:lstStyle/>
        <a:p>
          <a:endParaRPr lang="en-US"/>
        </a:p>
      </dgm:t>
    </dgm:pt>
    <dgm:pt modelId="{5093F971-0D7E-40BD-B00F-65DE22393CD8}">
      <dgm:prSet/>
      <dgm:spPr/>
      <dgm:t>
        <a:bodyPr/>
        <a:lstStyle/>
        <a:p>
          <a:r>
            <a:rPr lang="en-US" dirty="0"/>
            <a:t>Extra Feature Layers or Auxiliary Layers</a:t>
          </a:r>
        </a:p>
      </dgm:t>
    </dgm:pt>
    <dgm:pt modelId="{DB722720-7A08-4F87-99CB-209A5C05D419}" type="parTrans" cxnId="{B8684A6C-E3EB-4044-A916-C87567FEBD6F}">
      <dgm:prSet/>
      <dgm:spPr/>
      <dgm:t>
        <a:bodyPr/>
        <a:lstStyle/>
        <a:p>
          <a:endParaRPr lang="en-US"/>
        </a:p>
      </dgm:t>
    </dgm:pt>
    <dgm:pt modelId="{F0761C23-1F91-40BC-BA10-05C97775F914}" type="sibTrans" cxnId="{B8684A6C-E3EB-4044-A916-C87567FEBD6F}">
      <dgm:prSet/>
      <dgm:spPr/>
      <dgm:t>
        <a:bodyPr/>
        <a:lstStyle/>
        <a:p>
          <a:endParaRPr lang="en-US"/>
        </a:p>
      </dgm:t>
    </dgm:pt>
    <dgm:pt modelId="{2812CD50-A9F2-4589-AFF2-1959881C78EE}">
      <dgm:prSet/>
      <dgm:spPr/>
      <dgm:t>
        <a:bodyPr/>
        <a:lstStyle/>
        <a:p>
          <a:r>
            <a:rPr lang="en-US" dirty="0"/>
            <a:t>Prediction</a:t>
          </a:r>
        </a:p>
      </dgm:t>
    </dgm:pt>
    <dgm:pt modelId="{057A845E-2F95-4395-8F8E-8A948AFB7FDB}" type="parTrans" cxnId="{5CF4EBAB-8EFC-4C67-AA57-673ACA51A714}">
      <dgm:prSet/>
      <dgm:spPr/>
      <dgm:t>
        <a:bodyPr/>
        <a:lstStyle/>
        <a:p>
          <a:endParaRPr lang="en-US"/>
        </a:p>
      </dgm:t>
    </dgm:pt>
    <dgm:pt modelId="{4ADEAE58-D3E1-4D07-897F-09D399F4F55C}" type="sibTrans" cxnId="{5CF4EBAB-8EFC-4C67-AA57-673ACA51A714}">
      <dgm:prSet/>
      <dgm:spPr/>
      <dgm:t>
        <a:bodyPr/>
        <a:lstStyle/>
        <a:p>
          <a:endParaRPr lang="en-US"/>
        </a:p>
      </dgm:t>
    </dgm:pt>
    <dgm:pt modelId="{523558CD-9FA7-4E25-8AF5-607C32BDC63D}" type="pres">
      <dgm:prSet presAssocID="{63BA9240-AF9D-47FD-81E3-DC75B6AACF2F}" presName="hierChild1" presStyleCnt="0">
        <dgm:presLayoutVars>
          <dgm:chPref val="1"/>
          <dgm:dir/>
          <dgm:animOne val="branch"/>
          <dgm:animLvl val="lvl"/>
          <dgm:resizeHandles/>
        </dgm:presLayoutVars>
      </dgm:prSet>
      <dgm:spPr/>
    </dgm:pt>
    <dgm:pt modelId="{93DCF900-20DA-4173-B5C2-B49EC29853A1}" type="pres">
      <dgm:prSet presAssocID="{2F6BC7BD-8064-4935-8DAE-1CEDBBC6BD38}" presName="hierRoot1" presStyleCnt="0"/>
      <dgm:spPr/>
    </dgm:pt>
    <dgm:pt modelId="{A37430AF-B76F-4E42-8713-698B21390D44}" type="pres">
      <dgm:prSet presAssocID="{2F6BC7BD-8064-4935-8DAE-1CEDBBC6BD38}" presName="composite" presStyleCnt="0"/>
      <dgm:spPr/>
    </dgm:pt>
    <dgm:pt modelId="{B8D7C3A1-0FE7-4570-B8F2-E787B6727EAA}" type="pres">
      <dgm:prSet presAssocID="{2F6BC7BD-8064-4935-8DAE-1CEDBBC6BD38}" presName="background" presStyleLbl="node0" presStyleIdx="0" presStyleCnt="3"/>
      <dgm:spPr/>
    </dgm:pt>
    <dgm:pt modelId="{B0610787-192A-4A90-9192-F608D8D08972}" type="pres">
      <dgm:prSet presAssocID="{2F6BC7BD-8064-4935-8DAE-1CEDBBC6BD38}" presName="text" presStyleLbl="fgAcc0" presStyleIdx="0" presStyleCnt="3">
        <dgm:presLayoutVars>
          <dgm:chPref val="3"/>
        </dgm:presLayoutVars>
      </dgm:prSet>
      <dgm:spPr/>
    </dgm:pt>
    <dgm:pt modelId="{9BCB9770-242C-4985-9245-A259E4E4576A}" type="pres">
      <dgm:prSet presAssocID="{2F6BC7BD-8064-4935-8DAE-1CEDBBC6BD38}" presName="hierChild2" presStyleCnt="0"/>
      <dgm:spPr/>
    </dgm:pt>
    <dgm:pt modelId="{D0DF50A7-0941-4A81-AB84-0EAFF85081C9}" type="pres">
      <dgm:prSet presAssocID="{5093F971-0D7E-40BD-B00F-65DE22393CD8}" presName="hierRoot1" presStyleCnt="0"/>
      <dgm:spPr/>
    </dgm:pt>
    <dgm:pt modelId="{6EB90751-9C87-4226-B17F-957E16542030}" type="pres">
      <dgm:prSet presAssocID="{5093F971-0D7E-40BD-B00F-65DE22393CD8}" presName="composite" presStyleCnt="0"/>
      <dgm:spPr/>
    </dgm:pt>
    <dgm:pt modelId="{899F6400-BBB8-4417-973B-7ABD7ECAB5EE}" type="pres">
      <dgm:prSet presAssocID="{5093F971-0D7E-40BD-B00F-65DE22393CD8}" presName="background" presStyleLbl="node0" presStyleIdx="1" presStyleCnt="3"/>
      <dgm:spPr/>
    </dgm:pt>
    <dgm:pt modelId="{F3E99875-2842-4F6A-8550-A8CF0E1519B3}" type="pres">
      <dgm:prSet presAssocID="{5093F971-0D7E-40BD-B00F-65DE22393CD8}" presName="text" presStyleLbl="fgAcc0" presStyleIdx="1" presStyleCnt="3">
        <dgm:presLayoutVars>
          <dgm:chPref val="3"/>
        </dgm:presLayoutVars>
      </dgm:prSet>
      <dgm:spPr/>
    </dgm:pt>
    <dgm:pt modelId="{FABDBC1E-592B-47BA-BEC0-1BE698BB64DF}" type="pres">
      <dgm:prSet presAssocID="{5093F971-0D7E-40BD-B00F-65DE22393CD8}" presName="hierChild2" presStyleCnt="0"/>
      <dgm:spPr/>
    </dgm:pt>
    <dgm:pt modelId="{40AC3F21-EF6C-487B-B6EA-FF0BF484EFBE}" type="pres">
      <dgm:prSet presAssocID="{2812CD50-A9F2-4589-AFF2-1959881C78EE}" presName="hierRoot1" presStyleCnt="0"/>
      <dgm:spPr/>
    </dgm:pt>
    <dgm:pt modelId="{6E62DB11-CA60-4514-8794-10210F39FCE1}" type="pres">
      <dgm:prSet presAssocID="{2812CD50-A9F2-4589-AFF2-1959881C78EE}" presName="composite" presStyleCnt="0"/>
      <dgm:spPr/>
    </dgm:pt>
    <dgm:pt modelId="{7568DF1B-FAD6-4F59-AD84-F41585E31899}" type="pres">
      <dgm:prSet presAssocID="{2812CD50-A9F2-4589-AFF2-1959881C78EE}" presName="background" presStyleLbl="node0" presStyleIdx="2" presStyleCnt="3"/>
      <dgm:spPr/>
    </dgm:pt>
    <dgm:pt modelId="{A816FD24-61F0-4DA0-AB4A-22B61A8BB4CD}" type="pres">
      <dgm:prSet presAssocID="{2812CD50-A9F2-4589-AFF2-1959881C78EE}" presName="text" presStyleLbl="fgAcc0" presStyleIdx="2" presStyleCnt="3">
        <dgm:presLayoutVars>
          <dgm:chPref val="3"/>
        </dgm:presLayoutVars>
      </dgm:prSet>
      <dgm:spPr/>
    </dgm:pt>
    <dgm:pt modelId="{A4B27350-C096-4418-ADAB-CD5C22BC6AB2}" type="pres">
      <dgm:prSet presAssocID="{2812CD50-A9F2-4589-AFF2-1959881C78EE}" presName="hierChild2" presStyleCnt="0"/>
      <dgm:spPr/>
    </dgm:pt>
  </dgm:ptLst>
  <dgm:cxnLst>
    <dgm:cxn modelId="{B8684A6C-E3EB-4044-A916-C87567FEBD6F}" srcId="{63BA9240-AF9D-47FD-81E3-DC75B6AACF2F}" destId="{5093F971-0D7E-40BD-B00F-65DE22393CD8}" srcOrd="1" destOrd="0" parTransId="{DB722720-7A08-4F87-99CB-209A5C05D419}" sibTransId="{F0761C23-1F91-40BC-BA10-05C97775F914}"/>
    <dgm:cxn modelId="{9E264153-40A5-4B8B-819F-3E49557BAAF0}" type="presOf" srcId="{2812CD50-A9F2-4589-AFF2-1959881C78EE}" destId="{A816FD24-61F0-4DA0-AB4A-22B61A8BB4CD}" srcOrd="0" destOrd="0" presId="urn:microsoft.com/office/officeart/2005/8/layout/hierarchy1"/>
    <dgm:cxn modelId="{3CB02788-DF5D-42BC-9DA4-7DDF0D726E6A}" type="presOf" srcId="{2F6BC7BD-8064-4935-8DAE-1CEDBBC6BD38}" destId="{B0610787-192A-4A90-9192-F608D8D08972}" srcOrd="0" destOrd="0" presId="urn:microsoft.com/office/officeart/2005/8/layout/hierarchy1"/>
    <dgm:cxn modelId="{5CF4EBAB-8EFC-4C67-AA57-673ACA51A714}" srcId="{63BA9240-AF9D-47FD-81E3-DC75B6AACF2F}" destId="{2812CD50-A9F2-4589-AFF2-1959881C78EE}" srcOrd="2" destOrd="0" parTransId="{057A845E-2F95-4395-8F8E-8A948AFB7FDB}" sibTransId="{4ADEAE58-D3E1-4D07-897F-09D399F4F55C}"/>
    <dgm:cxn modelId="{C433EAC9-9C69-4FC1-9242-FF66256CCA3C}" type="presOf" srcId="{5093F971-0D7E-40BD-B00F-65DE22393CD8}" destId="{F3E99875-2842-4F6A-8550-A8CF0E1519B3}" srcOrd="0" destOrd="0" presId="urn:microsoft.com/office/officeart/2005/8/layout/hierarchy1"/>
    <dgm:cxn modelId="{8F5A2ECB-215F-457D-837F-84E3CC127118}" type="presOf" srcId="{63BA9240-AF9D-47FD-81E3-DC75B6AACF2F}" destId="{523558CD-9FA7-4E25-8AF5-607C32BDC63D}" srcOrd="0" destOrd="0" presId="urn:microsoft.com/office/officeart/2005/8/layout/hierarchy1"/>
    <dgm:cxn modelId="{D6BB7ADF-73A0-439E-A259-9F73C1E43224}" srcId="{63BA9240-AF9D-47FD-81E3-DC75B6AACF2F}" destId="{2F6BC7BD-8064-4935-8DAE-1CEDBBC6BD38}" srcOrd="0" destOrd="0" parTransId="{E91E2663-B670-45B3-BE59-E982ECC6D87D}" sibTransId="{E9442A3C-EF61-4B68-920C-C6FCBE9769FF}"/>
    <dgm:cxn modelId="{70F25182-BF4A-428C-8091-DDA405A8DDF0}" type="presParOf" srcId="{523558CD-9FA7-4E25-8AF5-607C32BDC63D}" destId="{93DCF900-20DA-4173-B5C2-B49EC29853A1}" srcOrd="0" destOrd="0" presId="urn:microsoft.com/office/officeart/2005/8/layout/hierarchy1"/>
    <dgm:cxn modelId="{638A1E64-224C-4049-A16F-AB25E817EEDA}" type="presParOf" srcId="{93DCF900-20DA-4173-B5C2-B49EC29853A1}" destId="{A37430AF-B76F-4E42-8713-698B21390D44}" srcOrd="0" destOrd="0" presId="urn:microsoft.com/office/officeart/2005/8/layout/hierarchy1"/>
    <dgm:cxn modelId="{4BF2F689-EA65-4E0F-A708-0A84B4894A31}" type="presParOf" srcId="{A37430AF-B76F-4E42-8713-698B21390D44}" destId="{B8D7C3A1-0FE7-4570-B8F2-E787B6727EAA}" srcOrd="0" destOrd="0" presId="urn:microsoft.com/office/officeart/2005/8/layout/hierarchy1"/>
    <dgm:cxn modelId="{1CE3BB7E-23E7-4D21-A4FC-2780A3A15671}" type="presParOf" srcId="{A37430AF-B76F-4E42-8713-698B21390D44}" destId="{B0610787-192A-4A90-9192-F608D8D08972}" srcOrd="1" destOrd="0" presId="urn:microsoft.com/office/officeart/2005/8/layout/hierarchy1"/>
    <dgm:cxn modelId="{4DD85F02-C466-4C95-848D-84C971BE9AAE}" type="presParOf" srcId="{93DCF900-20DA-4173-B5C2-B49EC29853A1}" destId="{9BCB9770-242C-4985-9245-A259E4E4576A}" srcOrd="1" destOrd="0" presId="urn:microsoft.com/office/officeart/2005/8/layout/hierarchy1"/>
    <dgm:cxn modelId="{78816824-2AA5-4F7A-B017-A4F632302AF7}" type="presParOf" srcId="{523558CD-9FA7-4E25-8AF5-607C32BDC63D}" destId="{D0DF50A7-0941-4A81-AB84-0EAFF85081C9}" srcOrd="1" destOrd="0" presId="urn:microsoft.com/office/officeart/2005/8/layout/hierarchy1"/>
    <dgm:cxn modelId="{F4C1EE1E-84B7-4912-8476-1D482FCEF786}" type="presParOf" srcId="{D0DF50A7-0941-4A81-AB84-0EAFF85081C9}" destId="{6EB90751-9C87-4226-B17F-957E16542030}" srcOrd="0" destOrd="0" presId="urn:microsoft.com/office/officeart/2005/8/layout/hierarchy1"/>
    <dgm:cxn modelId="{D892E500-2E82-4E7A-A144-4D55D527EBD0}" type="presParOf" srcId="{6EB90751-9C87-4226-B17F-957E16542030}" destId="{899F6400-BBB8-4417-973B-7ABD7ECAB5EE}" srcOrd="0" destOrd="0" presId="urn:microsoft.com/office/officeart/2005/8/layout/hierarchy1"/>
    <dgm:cxn modelId="{1569D516-FDBB-4FA4-935E-B693339DB8B3}" type="presParOf" srcId="{6EB90751-9C87-4226-B17F-957E16542030}" destId="{F3E99875-2842-4F6A-8550-A8CF0E1519B3}" srcOrd="1" destOrd="0" presId="urn:microsoft.com/office/officeart/2005/8/layout/hierarchy1"/>
    <dgm:cxn modelId="{754C8868-D4FC-40FD-A34E-00CDBC44F400}" type="presParOf" srcId="{D0DF50A7-0941-4A81-AB84-0EAFF85081C9}" destId="{FABDBC1E-592B-47BA-BEC0-1BE698BB64DF}" srcOrd="1" destOrd="0" presId="urn:microsoft.com/office/officeart/2005/8/layout/hierarchy1"/>
    <dgm:cxn modelId="{7B3D0EDD-8F6A-48AE-9110-FCBB465520AD}" type="presParOf" srcId="{523558CD-9FA7-4E25-8AF5-607C32BDC63D}" destId="{40AC3F21-EF6C-487B-B6EA-FF0BF484EFBE}" srcOrd="2" destOrd="0" presId="urn:microsoft.com/office/officeart/2005/8/layout/hierarchy1"/>
    <dgm:cxn modelId="{B9A980E8-7C21-43C1-8737-D3FD1A904FD5}" type="presParOf" srcId="{40AC3F21-EF6C-487B-B6EA-FF0BF484EFBE}" destId="{6E62DB11-CA60-4514-8794-10210F39FCE1}" srcOrd="0" destOrd="0" presId="urn:microsoft.com/office/officeart/2005/8/layout/hierarchy1"/>
    <dgm:cxn modelId="{F53D7151-1805-4460-8183-F5B7C3097F9A}" type="presParOf" srcId="{6E62DB11-CA60-4514-8794-10210F39FCE1}" destId="{7568DF1B-FAD6-4F59-AD84-F41585E31899}" srcOrd="0" destOrd="0" presId="urn:microsoft.com/office/officeart/2005/8/layout/hierarchy1"/>
    <dgm:cxn modelId="{05ED00CE-B161-46C5-AA91-FF038DBD7901}" type="presParOf" srcId="{6E62DB11-CA60-4514-8794-10210F39FCE1}" destId="{A816FD24-61F0-4DA0-AB4A-22B61A8BB4CD}" srcOrd="1" destOrd="0" presId="urn:microsoft.com/office/officeart/2005/8/layout/hierarchy1"/>
    <dgm:cxn modelId="{8314EDF6-3C7F-4C1C-8D21-0C1B1B569354}" type="presParOf" srcId="{40AC3F21-EF6C-487B-B6EA-FF0BF484EFBE}" destId="{A4B27350-C096-4418-ADAB-CD5C22BC6AB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ED35B0-96E8-4E2E-86F4-4A7DF86C6EE6}"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23269DAF-FAD0-4F12-902B-436D38A58878}">
      <dgm:prSet/>
      <dgm:spPr/>
      <dgm:t>
        <a:bodyPr/>
        <a:lstStyle/>
        <a:p>
          <a:pPr>
            <a:lnSpc>
              <a:spcPct val="100000"/>
            </a:lnSpc>
          </a:pPr>
          <a:r>
            <a:rPr lang="en-US"/>
            <a:t>An important part of SSD</a:t>
          </a:r>
        </a:p>
      </dgm:t>
    </dgm:pt>
    <dgm:pt modelId="{DCFF5C93-7BA6-49D2-B39A-04527415F15A}" type="parTrans" cxnId="{46EACDCF-D5A2-4272-9B16-C7A8C6E9F2D8}">
      <dgm:prSet/>
      <dgm:spPr/>
      <dgm:t>
        <a:bodyPr/>
        <a:lstStyle/>
        <a:p>
          <a:endParaRPr lang="en-US"/>
        </a:p>
      </dgm:t>
    </dgm:pt>
    <dgm:pt modelId="{6FB617A8-420B-4BF5-A7AB-C1A235DA643D}" type="sibTrans" cxnId="{46EACDCF-D5A2-4272-9B16-C7A8C6E9F2D8}">
      <dgm:prSet/>
      <dgm:spPr/>
      <dgm:t>
        <a:bodyPr/>
        <a:lstStyle/>
        <a:p>
          <a:endParaRPr lang="en-US"/>
        </a:p>
      </dgm:t>
    </dgm:pt>
    <dgm:pt modelId="{F8730B3F-B1BD-43D0-8E99-59896518335C}">
      <dgm:prSet/>
      <dgm:spPr/>
      <dgm:t>
        <a:bodyPr/>
        <a:lstStyle/>
        <a:p>
          <a:pPr>
            <a:lnSpc>
              <a:spcPct val="100000"/>
            </a:lnSpc>
          </a:pPr>
          <a:r>
            <a:rPr lang="en-US"/>
            <a:t>Each cell in feature map include 4 or 6 default boxes and contain total of 8732 default boxes</a:t>
          </a:r>
        </a:p>
      </dgm:t>
    </dgm:pt>
    <dgm:pt modelId="{27BDF08A-E9BE-4F49-83EA-FA063AD40185}" type="parTrans" cxnId="{75A5583A-83DA-418F-8D9D-F66AFE535085}">
      <dgm:prSet/>
      <dgm:spPr/>
      <dgm:t>
        <a:bodyPr/>
        <a:lstStyle/>
        <a:p>
          <a:endParaRPr lang="en-US"/>
        </a:p>
      </dgm:t>
    </dgm:pt>
    <dgm:pt modelId="{B7A580CE-9F13-4D4F-B1F5-437824E1B83C}" type="sibTrans" cxnId="{75A5583A-83DA-418F-8D9D-F66AFE535085}">
      <dgm:prSet/>
      <dgm:spPr/>
      <dgm:t>
        <a:bodyPr/>
        <a:lstStyle/>
        <a:p>
          <a:endParaRPr lang="en-US"/>
        </a:p>
      </dgm:t>
    </dgm:pt>
    <dgm:pt modelId="{3628BDF3-5593-42F6-9E63-E8D9D90A42D8}">
      <dgm:prSet/>
      <dgm:spPr/>
      <dgm:t>
        <a:bodyPr/>
        <a:lstStyle/>
        <a:p>
          <a:pPr>
            <a:lnSpc>
              <a:spcPct val="100000"/>
            </a:lnSpc>
          </a:pPr>
          <a:r>
            <a:rPr lang="en-US"/>
            <a:t>The Chosen default boxes are selected with predefined IOU ( Intersection Over Union ). The standard IOU is 0.5 and some straiten model use 0.7.</a:t>
          </a:r>
        </a:p>
      </dgm:t>
    </dgm:pt>
    <dgm:pt modelId="{6D50E548-E8AD-4BAE-BC1E-F839D3DCC8CA}" type="parTrans" cxnId="{6F9462B4-DBF8-4EBF-A30E-5E906611C02E}">
      <dgm:prSet/>
      <dgm:spPr/>
      <dgm:t>
        <a:bodyPr/>
        <a:lstStyle/>
        <a:p>
          <a:endParaRPr lang="en-US"/>
        </a:p>
      </dgm:t>
    </dgm:pt>
    <dgm:pt modelId="{878F67B4-848B-45E2-B943-1FE07D30D55F}" type="sibTrans" cxnId="{6F9462B4-DBF8-4EBF-A30E-5E906611C02E}">
      <dgm:prSet/>
      <dgm:spPr/>
      <dgm:t>
        <a:bodyPr/>
        <a:lstStyle/>
        <a:p>
          <a:endParaRPr lang="en-US"/>
        </a:p>
      </dgm:t>
    </dgm:pt>
    <dgm:pt modelId="{63C725C9-9170-4814-BFFB-63DD936F6D96}">
      <dgm:prSet/>
      <dgm:spPr/>
      <dgm:t>
        <a:bodyPr/>
        <a:lstStyle/>
        <a:p>
          <a:pPr>
            <a:lnSpc>
              <a:spcPct val="100000"/>
            </a:lnSpc>
          </a:pPr>
          <a:r>
            <a:rPr lang="en-US"/>
            <a:t>The intention of SSD is to get default boxes with offsets of objects</a:t>
          </a:r>
        </a:p>
      </dgm:t>
    </dgm:pt>
    <dgm:pt modelId="{948633C3-033E-49BC-A8CC-3F525F177A3C}" type="parTrans" cxnId="{8BD38A89-0D78-4023-9F46-01AB6E459EBE}">
      <dgm:prSet/>
      <dgm:spPr/>
      <dgm:t>
        <a:bodyPr/>
        <a:lstStyle/>
        <a:p>
          <a:endParaRPr lang="en-US"/>
        </a:p>
      </dgm:t>
    </dgm:pt>
    <dgm:pt modelId="{96C9D2AA-84B2-4E13-B6D2-04E10D207FC8}" type="sibTrans" cxnId="{8BD38A89-0D78-4023-9F46-01AB6E459EBE}">
      <dgm:prSet/>
      <dgm:spPr/>
      <dgm:t>
        <a:bodyPr/>
        <a:lstStyle/>
        <a:p>
          <a:endParaRPr lang="en-US"/>
        </a:p>
      </dgm:t>
    </dgm:pt>
    <dgm:pt modelId="{5786856C-6B9F-4866-B85A-A4BBC2DF5FAA}" type="pres">
      <dgm:prSet presAssocID="{34ED35B0-96E8-4E2E-86F4-4A7DF86C6EE6}" presName="root" presStyleCnt="0">
        <dgm:presLayoutVars>
          <dgm:dir/>
          <dgm:resizeHandles val="exact"/>
        </dgm:presLayoutVars>
      </dgm:prSet>
      <dgm:spPr/>
    </dgm:pt>
    <dgm:pt modelId="{40402BDD-64DA-4FA3-BF6C-FC8C000E8E9C}" type="pres">
      <dgm:prSet presAssocID="{23269DAF-FAD0-4F12-902B-436D38A58878}" presName="compNode" presStyleCnt="0"/>
      <dgm:spPr/>
    </dgm:pt>
    <dgm:pt modelId="{5326F3CC-8374-4E8C-AC26-B1E2CA3C66B0}" type="pres">
      <dgm:prSet presAssocID="{23269DAF-FAD0-4F12-902B-436D38A58878}" presName="bgRect" presStyleLbl="bgShp" presStyleIdx="0" presStyleCnt="4"/>
      <dgm:spPr/>
    </dgm:pt>
    <dgm:pt modelId="{F6C577C7-633A-45FC-8FCC-750E7C91640D}" type="pres">
      <dgm:prSet presAssocID="{23269DAF-FAD0-4F12-902B-436D38A588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8A9FA999-CBCB-4141-9FC7-F5F76D86592F}" type="pres">
      <dgm:prSet presAssocID="{23269DAF-FAD0-4F12-902B-436D38A58878}" presName="spaceRect" presStyleCnt="0"/>
      <dgm:spPr/>
    </dgm:pt>
    <dgm:pt modelId="{05067886-1172-4B39-9728-C1D60E86CCB8}" type="pres">
      <dgm:prSet presAssocID="{23269DAF-FAD0-4F12-902B-436D38A58878}" presName="parTx" presStyleLbl="revTx" presStyleIdx="0" presStyleCnt="4">
        <dgm:presLayoutVars>
          <dgm:chMax val="0"/>
          <dgm:chPref val="0"/>
        </dgm:presLayoutVars>
      </dgm:prSet>
      <dgm:spPr/>
    </dgm:pt>
    <dgm:pt modelId="{A22FDE60-E135-4D0E-8082-6ABE2655A0BC}" type="pres">
      <dgm:prSet presAssocID="{6FB617A8-420B-4BF5-A7AB-C1A235DA643D}" presName="sibTrans" presStyleCnt="0"/>
      <dgm:spPr/>
    </dgm:pt>
    <dgm:pt modelId="{9CB6F557-17C9-4EC3-9AF3-E5D943F08826}" type="pres">
      <dgm:prSet presAssocID="{F8730B3F-B1BD-43D0-8E99-59896518335C}" presName="compNode" presStyleCnt="0"/>
      <dgm:spPr/>
    </dgm:pt>
    <dgm:pt modelId="{A150A5B1-1B35-41D4-BFF6-ED9064F0FA98}" type="pres">
      <dgm:prSet presAssocID="{F8730B3F-B1BD-43D0-8E99-59896518335C}" presName="bgRect" presStyleLbl="bgShp" presStyleIdx="1" presStyleCnt="4"/>
      <dgm:spPr/>
    </dgm:pt>
    <dgm:pt modelId="{64F125C3-E716-407E-BF87-B349B5DD2C09}" type="pres">
      <dgm:prSet presAssocID="{F8730B3F-B1BD-43D0-8E99-5989651833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7D5B0742-1D82-4CF6-9685-761D619DDD2A}" type="pres">
      <dgm:prSet presAssocID="{F8730B3F-B1BD-43D0-8E99-59896518335C}" presName="spaceRect" presStyleCnt="0"/>
      <dgm:spPr/>
    </dgm:pt>
    <dgm:pt modelId="{7017F9BD-525E-49B3-977B-38CF14F73931}" type="pres">
      <dgm:prSet presAssocID="{F8730B3F-B1BD-43D0-8E99-59896518335C}" presName="parTx" presStyleLbl="revTx" presStyleIdx="1" presStyleCnt="4">
        <dgm:presLayoutVars>
          <dgm:chMax val="0"/>
          <dgm:chPref val="0"/>
        </dgm:presLayoutVars>
      </dgm:prSet>
      <dgm:spPr/>
    </dgm:pt>
    <dgm:pt modelId="{80EB61E6-7635-4F3F-978B-902F2665E639}" type="pres">
      <dgm:prSet presAssocID="{B7A580CE-9F13-4D4F-B1F5-437824E1B83C}" presName="sibTrans" presStyleCnt="0"/>
      <dgm:spPr/>
    </dgm:pt>
    <dgm:pt modelId="{FAA2B0F0-68FE-4DEC-A786-E8A0791BF028}" type="pres">
      <dgm:prSet presAssocID="{3628BDF3-5593-42F6-9E63-E8D9D90A42D8}" presName="compNode" presStyleCnt="0"/>
      <dgm:spPr/>
    </dgm:pt>
    <dgm:pt modelId="{DC1FBD0C-5FD0-4034-B098-746A4069A6DD}" type="pres">
      <dgm:prSet presAssocID="{3628BDF3-5593-42F6-9E63-E8D9D90A42D8}" presName="bgRect" presStyleLbl="bgShp" presStyleIdx="2" presStyleCnt="4"/>
      <dgm:spPr/>
    </dgm:pt>
    <dgm:pt modelId="{DB8BA92C-014D-420B-80BD-F29197237A16}" type="pres">
      <dgm:prSet presAssocID="{3628BDF3-5593-42F6-9E63-E8D9D90A42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942120A-A660-4776-96A1-718DECC304A1}" type="pres">
      <dgm:prSet presAssocID="{3628BDF3-5593-42F6-9E63-E8D9D90A42D8}" presName="spaceRect" presStyleCnt="0"/>
      <dgm:spPr/>
    </dgm:pt>
    <dgm:pt modelId="{705FAC9D-6C71-4997-B472-630EDA3E12DD}" type="pres">
      <dgm:prSet presAssocID="{3628BDF3-5593-42F6-9E63-E8D9D90A42D8}" presName="parTx" presStyleLbl="revTx" presStyleIdx="2" presStyleCnt="4">
        <dgm:presLayoutVars>
          <dgm:chMax val="0"/>
          <dgm:chPref val="0"/>
        </dgm:presLayoutVars>
      </dgm:prSet>
      <dgm:spPr/>
    </dgm:pt>
    <dgm:pt modelId="{97AD590B-98E8-4996-8650-2B3120548308}" type="pres">
      <dgm:prSet presAssocID="{878F67B4-848B-45E2-B943-1FE07D30D55F}" presName="sibTrans" presStyleCnt="0"/>
      <dgm:spPr/>
    </dgm:pt>
    <dgm:pt modelId="{7DBE9363-3294-4F2D-8241-545D7A28EBB6}" type="pres">
      <dgm:prSet presAssocID="{63C725C9-9170-4814-BFFB-63DD936F6D96}" presName="compNode" presStyleCnt="0"/>
      <dgm:spPr/>
    </dgm:pt>
    <dgm:pt modelId="{64652833-C6F9-4DE5-B009-5CA695731745}" type="pres">
      <dgm:prSet presAssocID="{63C725C9-9170-4814-BFFB-63DD936F6D96}" presName="bgRect" presStyleLbl="bgShp" presStyleIdx="3" presStyleCnt="4"/>
      <dgm:spPr/>
    </dgm:pt>
    <dgm:pt modelId="{1B9D671D-E313-4A24-922F-B89DB02B071F}" type="pres">
      <dgm:prSet presAssocID="{63C725C9-9170-4814-BFFB-63DD936F6D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C0892F78-2B2A-44D5-A385-775BB0272B6C}" type="pres">
      <dgm:prSet presAssocID="{63C725C9-9170-4814-BFFB-63DD936F6D96}" presName="spaceRect" presStyleCnt="0"/>
      <dgm:spPr/>
    </dgm:pt>
    <dgm:pt modelId="{6E56D2A7-AF62-49AB-8A1A-7AF3B97C7DCA}" type="pres">
      <dgm:prSet presAssocID="{63C725C9-9170-4814-BFFB-63DD936F6D96}" presName="parTx" presStyleLbl="revTx" presStyleIdx="3" presStyleCnt="4">
        <dgm:presLayoutVars>
          <dgm:chMax val="0"/>
          <dgm:chPref val="0"/>
        </dgm:presLayoutVars>
      </dgm:prSet>
      <dgm:spPr/>
    </dgm:pt>
  </dgm:ptLst>
  <dgm:cxnLst>
    <dgm:cxn modelId="{DB586D15-1146-4974-B4A0-E4D070FF5C58}" type="presOf" srcId="{34ED35B0-96E8-4E2E-86F4-4A7DF86C6EE6}" destId="{5786856C-6B9F-4866-B85A-A4BBC2DF5FAA}" srcOrd="0" destOrd="0" presId="urn:microsoft.com/office/officeart/2018/2/layout/IconVerticalSolidList"/>
    <dgm:cxn modelId="{75A5583A-83DA-418F-8D9D-F66AFE535085}" srcId="{34ED35B0-96E8-4E2E-86F4-4A7DF86C6EE6}" destId="{F8730B3F-B1BD-43D0-8E99-59896518335C}" srcOrd="1" destOrd="0" parTransId="{27BDF08A-E9BE-4F49-83EA-FA063AD40185}" sibTransId="{B7A580CE-9F13-4D4F-B1F5-437824E1B83C}"/>
    <dgm:cxn modelId="{B08CE259-574D-45ED-AA72-A78A1942DE4E}" type="presOf" srcId="{63C725C9-9170-4814-BFFB-63DD936F6D96}" destId="{6E56D2A7-AF62-49AB-8A1A-7AF3B97C7DCA}" srcOrd="0" destOrd="0" presId="urn:microsoft.com/office/officeart/2018/2/layout/IconVerticalSolidList"/>
    <dgm:cxn modelId="{8BD38A89-0D78-4023-9F46-01AB6E459EBE}" srcId="{34ED35B0-96E8-4E2E-86F4-4A7DF86C6EE6}" destId="{63C725C9-9170-4814-BFFB-63DD936F6D96}" srcOrd="3" destOrd="0" parTransId="{948633C3-033E-49BC-A8CC-3F525F177A3C}" sibTransId="{96C9D2AA-84B2-4E13-B6D2-04E10D207FC8}"/>
    <dgm:cxn modelId="{8F668EA7-2A2A-416D-A72B-126732CF008D}" type="presOf" srcId="{F8730B3F-B1BD-43D0-8E99-59896518335C}" destId="{7017F9BD-525E-49B3-977B-38CF14F73931}" srcOrd="0" destOrd="0" presId="urn:microsoft.com/office/officeart/2018/2/layout/IconVerticalSolidList"/>
    <dgm:cxn modelId="{6F9462B4-DBF8-4EBF-A30E-5E906611C02E}" srcId="{34ED35B0-96E8-4E2E-86F4-4A7DF86C6EE6}" destId="{3628BDF3-5593-42F6-9E63-E8D9D90A42D8}" srcOrd="2" destOrd="0" parTransId="{6D50E548-E8AD-4BAE-BC1E-F839D3DCC8CA}" sibTransId="{878F67B4-848B-45E2-B943-1FE07D30D55F}"/>
    <dgm:cxn modelId="{18294AB5-8B0B-48F6-A218-A8F98DB482CC}" type="presOf" srcId="{3628BDF3-5593-42F6-9E63-E8D9D90A42D8}" destId="{705FAC9D-6C71-4997-B472-630EDA3E12DD}" srcOrd="0" destOrd="0" presId="urn:microsoft.com/office/officeart/2018/2/layout/IconVerticalSolidList"/>
    <dgm:cxn modelId="{46EACDCF-D5A2-4272-9B16-C7A8C6E9F2D8}" srcId="{34ED35B0-96E8-4E2E-86F4-4A7DF86C6EE6}" destId="{23269DAF-FAD0-4F12-902B-436D38A58878}" srcOrd="0" destOrd="0" parTransId="{DCFF5C93-7BA6-49D2-B39A-04527415F15A}" sibTransId="{6FB617A8-420B-4BF5-A7AB-C1A235DA643D}"/>
    <dgm:cxn modelId="{C42BCDDA-2635-432F-AD69-7EC85C534A9A}" type="presOf" srcId="{23269DAF-FAD0-4F12-902B-436D38A58878}" destId="{05067886-1172-4B39-9728-C1D60E86CCB8}" srcOrd="0" destOrd="0" presId="urn:microsoft.com/office/officeart/2018/2/layout/IconVerticalSolidList"/>
    <dgm:cxn modelId="{FF733057-CFFC-44D5-832D-21EF9B9A5EC3}" type="presParOf" srcId="{5786856C-6B9F-4866-B85A-A4BBC2DF5FAA}" destId="{40402BDD-64DA-4FA3-BF6C-FC8C000E8E9C}" srcOrd="0" destOrd="0" presId="urn:microsoft.com/office/officeart/2018/2/layout/IconVerticalSolidList"/>
    <dgm:cxn modelId="{89E60C0A-8C19-4A3E-BCA8-CAF47D252E44}" type="presParOf" srcId="{40402BDD-64DA-4FA3-BF6C-FC8C000E8E9C}" destId="{5326F3CC-8374-4E8C-AC26-B1E2CA3C66B0}" srcOrd="0" destOrd="0" presId="urn:microsoft.com/office/officeart/2018/2/layout/IconVerticalSolidList"/>
    <dgm:cxn modelId="{B48AAE34-BA5A-4247-B974-C533F1CA3CFA}" type="presParOf" srcId="{40402BDD-64DA-4FA3-BF6C-FC8C000E8E9C}" destId="{F6C577C7-633A-45FC-8FCC-750E7C91640D}" srcOrd="1" destOrd="0" presId="urn:microsoft.com/office/officeart/2018/2/layout/IconVerticalSolidList"/>
    <dgm:cxn modelId="{758D82B4-2625-4444-9F74-05A0F0154A03}" type="presParOf" srcId="{40402BDD-64DA-4FA3-BF6C-FC8C000E8E9C}" destId="{8A9FA999-CBCB-4141-9FC7-F5F76D86592F}" srcOrd="2" destOrd="0" presId="urn:microsoft.com/office/officeart/2018/2/layout/IconVerticalSolidList"/>
    <dgm:cxn modelId="{086A2A4C-9442-40DC-B973-967122C5EC36}" type="presParOf" srcId="{40402BDD-64DA-4FA3-BF6C-FC8C000E8E9C}" destId="{05067886-1172-4B39-9728-C1D60E86CCB8}" srcOrd="3" destOrd="0" presId="urn:microsoft.com/office/officeart/2018/2/layout/IconVerticalSolidList"/>
    <dgm:cxn modelId="{DAA4903D-80DC-4596-B0A6-259E74B66C9A}" type="presParOf" srcId="{5786856C-6B9F-4866-B85A-A4BBC2DF5FAA}" destId="{A22FDE60-E135-4D0E-8082-6ABE2655A0BC}" srcOrd="1" destOrd="0" presId="urn:microsoft.com/office/officeart/2018/2/layout/IconVerticalSolidList"/>
    <dgm:cxn modelId="{AA65E9A8-9EFE-4D41-8583-AC0ED9B5D288}" type="presParOf" srcId="{5786856C-6B9F-4866-B85A-A4BBC2DF5FAA}" destId="{9CB6F557-17C9-4EC3-9AF3-E5D943F08826}" srcOrd="2" destOrd="0" presId="urn:microsoft.com/office/officeart/2018/2/layout/IconVerticalSolidList"/>
    <dgm:cxn modelId="{C468C0C7-2A12-4872-80EA-F7B2A5D9A2F7}" type="presParOf" srcId="{9CB6F557-17C9-4EC3-9AF3-E5D943F08826}" destId="{A150A5B1-1B35-41D4-BFF6-ED9064F0FA98}" srcOrd="0" destOrd="0" presId="urn:microsoft.com/office/officeart/2018/2/layout/IconVerticalSolidList"/>
    <dgm:cxn modelId="{39A6283D-D776-41D6-A307-C9B219EBEB27}" type="presParOf" srcId="{9CB6F557-17C9-4EC3-9AF3-E5D943F08826}" destId="{64F125C3-E716-407E-BF87-B349B5DD2C09}" srcOrd="1" destOrd="0" presId="urn:microsoft.com/office/officeart/2018/2/layout/IconVerticalSolidList"/>
    <dgm:cxn modelId="{24D7BF5B-36CE-4495-815F-6DB3E8F04D8B}" type="presParOf" srcId="{9CB6F557-17C9-4EC3-9AF3-E5D943F08826}" destId="{7D5B0742-1D82-4CF6-9685-761D619DDD2A}" srcOrd="2" destOrd="0" presId="urn:microsoft.com/office/officeart/2018/2/layout/IconVerticalSolidList"/>
    <dgm:cxn modelId="{0E178CFA-E4C8-443B-AFB1-5959331F2E2D}" type="presParOf" srcId="{9CB6F557-17C9-4EC3-9AF3-E5D943F08826}" destId="{7017F9BD-525E-49B3-977B-38CF14F73931}" srcOrd="3" destOrd="0" presId="urn:microsoft.com/office/officeart/2018/2/layout/IconVerticalSolidList"/>
    <dgm:cxn modelId="{ED59F52E-14D5-4953-AF35-68B7C96AAAFB}" type="presParOf" srcId="{5786856C-6B9F-4866-B85A-A4BBC2DF5FAA}" destId="{80EB61E6-7635-4F3F-978B-902F2665E639}" srcOrd="3" destOrd="0" presId="urn:microsoft.com/office/officeart/2018/2/layout/IconVerticalSolidList"/>
    <dgm:cxn modelId="{9D5A1C46-1D43-4C7C-A8BD-8A301DEA3389}" type="presParOf" srcId="{5786856C-6B9F-4866-B85A-A4BBC2DF5FAA}" destId="{FAA2B0F0-68FE-4DEC-A786-E8A0791BF028}" srcOrd="4" destOrd="0" presId="urn:microsoft.com/office/officeart/2018/2/layout/IconVerticalSolidList"/>
    <dgm:cxn modelId="{4DCB58B8-46EE-40DB-80B9-92F6C5413EDA}" type="presParOf" srcId="{FAA2B0F0-68FE-4DEC-A786-E8A0791BF028}" destId="{DC1FBD0C-5FD0-4034-B098-746A4069A6DD}" srcOrd="0" destOrd="0" presId="urn:microsoft.com/office/officeart/2018/2/layout/IconVerticalSolidList"/>
    <dgm:cxn modelId="{BB7846B3-5AB4-4E57-B9D9-001467783A68}" type="presParOf" srcId="{FAA2B0F0-68FE-4DEC-A786-E8A0791BF028}" destId="{DB8BA92C-014D-420B-80BD-F29197237A16}" srcOrd="1" destOrd="0" presId="urn:microsoft.com/office/officeart/2018/2/layout/IconVerticalSolidList"/>
    <dgm:cxn modelId="{C013E184-63AD-4615-A5B5-917A4E1D6AEC}" type="presParOf" srcId="{FAA2B0F0-68FE-4DEC-A786-E8A0791BF028}" destId="{C942120A-A660-4776-96A1-718DECC304A1}" srcOrd="2" destOrd="0" presId="urn:microsoft.com/office/officeart/2018/2/layout/IconVerticalSolidList"/>
    <dgm:cxn modelId="{73A7DC23-F13B-417E-BDA0-7F79F7D5DF5A}" type="presParOf" srcId="{FAA2B0F0-68FE-4DEC-A786-E8A0791BF028}" destId="{705FAC9D-6C71-4997-B472-630EDA3E12DD}" srcOrd="3" destOrd="0" presId="urn:microsoft.com/office/officeart/2018/2/layout/IconVerticalSolidList"/>
    <dgm:cxn modelId="{938ABCCD-B771-4B6C-8A66-E59509333BB1}" type="presParOf" srcId="{5786856C-6B9F-4866-B85A-A4BBC2DF5FAA}" destId="{97AD590B-98E8-4996-8650-2B3120548308}" srcOrd="5" destOrd="0" presId="urn:microsoft.com/office/officeart/2018/2/layout/IconVerticalSolidList"/>
    <dgm:cxn modelId="{10BD360C-5277-420F-87C9-B68FB87BF710}" type="presParOf" srcId="{5786856C-6B9F-4866-B85A-A4BBC2DF5FAA}" destId="{7DBE9363-3294-4F2D-8241-545D7A28EBB6}" srcOrd="6" destOrd="0" presId="urn:microsoft.com/office/officeart/2018/2/layout/IconVerticalSolidList"/>
    <dgm:cxn modelId="{489B07BF-96F2-4F42-907F-CA1E05CE2B61}" type="presParOf" srcId="{7DBE9363-3294-4F2D-8241-545D7A28EBB6}" destId="{64652833-C6F9-4DE5-B009-5CA695731745}" srcOrd="0" destOrd="0" presId="urn:microsoft.com/office/officeart/2018/2/layout/IconVerticalSolidList"/>
    <dgm:cxn modelId="{D3F3854A-469F-4F09-8E37-7DB9ABA122B0}" type="presParOf" srcId="{7DBE9363-3294-4F2D-8241-545D7A28EBB6}" destId="{1B9D671D-E313-4A24-922F-B89DB02B071F}" srcOrd="1" destOrd="0" presId="urn:microsoft.com/office/officeart/2018/2/layout/IconVerticalSolidList"/>
    <dgm:cxn modelId="{1C32C82F-5025-4532-B179-3765180E2F78}" type="presParOf" srcId="{7DBE9363-3294-4F2D-8241-545D7A28EBB6}" destId="{C0892F78-2B2A-44D5-A385-775BB0272B6C}" srcOrd="2" destOrd="0" presId="urn:microsoft.com/office/officeart/2018/2/layout/IconVerticalSolidList"/>
    <dgm:cxn modelId="{EE856703-A0AA-4D2B-B4A9-F95D2941F892}" type="presParOf" srcId="{7DBE9363-3294-4F2D-8241-545D7A28EBB6}" destId="{6E56D2A7-AF62-49AB-8A1A-7AF3B97C7D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AF5250-1EA1-4D8B-8AB0-2696F70830DD}"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5E863AFA-BB15-4379-8659-64A4C1BD0EE6}">
      <dgm:prSet/>
      <dgm:spPr/>
      <dgm:t>
        <a:bodyPr/>
        <a:lstStyle/>
        <a:p>
          <a:pPr>
            <a:defRPr cap="all"/>
          </a:pPr>
          <a:r>
            <a:rPr lang="en-US" dirty="0"/>
            <a:t>In SSD Loss function is called Multibox Loss and it combine with two  loss function Confident Loss and Localization Loss.</a:t>
          </a:r>
        </a:p>
      </dgm:t>
    </dgm:pt>
    <dgm:pt modelId="{D7471936-E48B-4A76-A3B6-A69CB77CA3EE}" type="parTrans" cxnId="{25E8A68E-20A1-4C11-8112-2C5565CA0426}">
      <dgm:prSet/>
      <dgm:spPr/>
      <dgm:t>
        <a:bodyPr/>
        <a:lstStyle/>
        <a:p>
          <a:endParaRPr lang="en-US"/>
        </a:p>
      </dgm:t>
    </dgm:pt>
    <dgm:pt modelId="{EC1D24EF-6A2C-48BF-9228-D2E6C0B2BD91}" type="sibTrans" cxnId="{25E8A68E-20A1-4C11-8112-2C5565CA0426}">
      <dgm:prSet/>
      <dgm:spPr/>
      <dgm:t>
        <a:bodyPr/>
        <a:lstStyle/>
        <a:p>
          <a:endParaRPr lang="en-US"/>
        </a:p>
      </dgm:t>
    </dgm:pt>
    <dgm:pt modelId="{F0883F69-7231-49C1-8E17-C3D3A7AA3E68}">
      <dgm:prSet/>
      <dgm:spPr/>
      <dgm:t>
        <a:bodyPr/>
        <a:lstStyle/>
        <a:p>
          <a:pPr>
            <a:defRPr cap="all"/>
          </a:pPr>
          <a:r>
            <a:rPr lang="en-US"/>
            <a:t>Confident Loss determine how confident it is to have an object in every single prediction.</a:t>
          </a:r>
        </a:p>
      </dgm:t>
    </dgm:pt>
    <dgm:pt modelId="{359079DD-0DA2-427D-8D85-C793E4A26AD8}" type="parTrans" cxnId="{0CCEB020-5031-458C-B11D-169BA89A3593}">
      <dgm:prSet/>
      <dgm:spPr/>
      <dgm:t>
        <a:bodyPr/>
        <a:lstStyle/>
        <a:p>
          <a:endParaRPr lang="en-US"/>
        </a:p>
      </dgm:t>
    </dgm:pt>
    <dgm:pt modelId="{0ACD1ABB-CA0A-4A2E-8F62-72658F245AAB}" type="sibTrans" cxnId="{0CCEB020-5031-458C-B11D-169BA89A3593}">
      <dgm:prSet/>
      <dgm:spPr/>
      <dgm:t>
        <a:bodyPr/>
        <a:lstStyle/>
        <a:p>
          <a:endParaRPr lang="en-US"/>
        </a:p>
      </dgm:t>
    </dgm:pt>
    <dgm:pt modelId="{368D272D-9768-43AC-89F8-C0DC8B67B626}">
      <dgm:prSet/>
      <dgm:spPr/>
      <dgm:t>
        <a:bodyPr/>
        <a:lstStyle/>
        <a:p>
          <a:pPr>
            <a:defRPr cap="all"/>
          </a:pPr>
          <a:r>
            <a:rPr lang="en-US" dirty="0"/>
            <a:t>Localization loss is how mismatch the predicted bounding boxes with the ground true boxes</a:t>
          </a:r>
        </a:p>
      </dgm:t>
    </dgm:pt>
    <dgm:pt modelId="{42FF9CB7-DEF4-4A73-9C89-0083F509C9FF}" type="parTrans" cxnId="{83EEC6FC-F4E3-4C7C-9AED-4EEF993CACFC}">
      <dgm:prSet/>
      <dgm:spPr/>
      <dgm:t>
        <a:bodyPr/>
        <a:lstStyle/>
        <a:p>
          <a:endParaRPr lang="en-US"/>
        </a:p>
      </dgm:t>
    </dgm:pt>
    <dgm:pt modelId="{15ADF952-5C4F-4542-B788-ECE9853CB9BC}" type="sibTrans" cxnId="{83EEC6FC-F4E3-4C7C-9AED-4EEF993CACFC}">
      <dgm:prSet/>
      <dgm:spPr/>
      <dgm:t>
        <a:bodyPr/>
        <a:lstStyle/>
        <a:p>
          <a:endParaRPr lang="en-US"/>
        </a:p>
      </dgm:t>
    </dgm:pt>
    <dgm:pt modelId="{FB33987A-F140-4D0A-B463-43306EB3B71C}" type="pres">
      <dgm:prSet presAssocID="{A8AF5250-1EA1-4D8B-8AB0-2696F70830DD}" presName="root" presStyleCnt="0">
        <dgm:presLayoutVars>
          <dgm:dir/>
          <dgm:resizeHandles val="exact"/>
        </dgm:presLayoutVars>
      </dgm:prSet>
      <dgm:spPr/>
    </dgm:pt>
    <dgm:pt modelId="{C8C30A4F-E81E-411E-806B-FE956EEC5BCF}" type="pres">
      <dgm:prSet presAssocID="{5E863AFA-BB15-4379-8659-64A4C1BD0EE6}" presName="compNode" presStyleCnt="0"/>
      <dgm:spPr/>
    </dgm:pt>
    <dgm:pt modelId="{05C73C1B-6074-40CF-ADDA-02DF7560F3A4}" type="pres">
      <dgm:prSet presAssocID="{5E863AFA-BB15-4379-8659-64A4C1BD0EE6}" presName="iconBgRect" presStyleLbl="bgShp" presStyleIdx="0" presStyleCnt="3"/>
      <dgm:spPr/>
    </dgm:pt>
    <dgm:pt modelId="{51676A91-95E4-4653-9A46-0E07401EB1E6}" type="pres">
      <dgm:prSet presAssocID="{5E863AFA-BB15-4379-8659-64A4C1BD0E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2961E414-2C9A-42DA-880E-B3201AFB8505}" type="pres">
      <dgm:prSet presAssocID="{5E863AFA-BB15-4379-8659-64A4C1BD0EE6}" presName="spaceRect" presStyleCnt="0"/>
      <dgm:spPr/>
    </dgm:pt>
    <dgm:pt modelId="{6E7B3A55-013D-4625-8A98-AEE91DFDB4C6}" type="pres">
      <dgm:prSet presAssocID="{5E863AFA-BB15-4379-8659-64A4C1BD0EE6}" presName="textRect" presStyleLbl="revTx" presStyleIdx="0" presStyleCnt="3">
        <dgm:presLayoutVars>
          <dgm:chMax val="1"/>
          <dgm:chPref val="1"/>
        </dgm:presLayoutVars>
      </dgm:prSet>
      <dgm:spPr/>
    </dgm:pt>
    <dgm:pt modelId="{5ADB241C-120F-4AEB-9F08-2D29CD1DD9F2}" type="pres">
      <dgm:prSet presAssocID="{EC1D24EF-6A2C-48BF-9228-D2E6C0B2BD91}" presName="sibTrans" presStyleCnt="0"/>
      <dgm:spPr/>
    </dgm:pt>
    <dgm:pt modelId="{85523428-5617-4B60-BFC8-0DDD7AB47BB6}" type="pres">
      <dgm:prSet presAssocID="{F0883F69-7231-49C1-8E17-C3D3A7AA3E68}" presName="compNode" presStyleCnt="0"/>
      <dgm:spPr/>
    </dgm:pt>
    <dgm:pt modelId="{CE953AB1-F7E5-45AA-8301-E4113DA31B25}" type="pres">
      <dgm:prSet presAssocID="{F0883F69-7231-49C1-8E17-C3D3A7AA3E68}" presName="iconBgRect" presStyleLbl="bgShp" presStyleIdx="1" presStyleCnt="3"/>
      <dgm:spPr/>
    </dgm:pt>
    <dgm:pt modelId="{97D3CBF2-65C4-4E59-8312-709C7E0DAF33}" type="pres">
      <dgm:prSet presAssocID="{F0883F69-7231-49C1-8E17-C3D3A7AA3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1A7DD44B-02ED-436F-943D-FE0AB4F164E8}" type="pres">
      <dgm:prSet presAssocID="{F0883F69-7231-49C1-8E17-C3D3A7AA3E68}" presName="spaceRect" presStyleCnt="0"/>
      <dgm:spPr/>
    </dgm:pt>
    <dgm:pt modelId="{BC616A82-156D-496C-A787-2173B1D6E932}" type="pres">
      <dgm:prSet presAssocID="{F0883F69-7231-49C1-8E17-C3D3A7AA3E68}" presName="textRect" presStyleLbl="revTx" presStyleIdx="1" presStyleCnt="3">
        <dgm:presLayoutVars>
          <dgm:chMax val="1"/>
          <dgm:chPref val="1"/>
        </dgm:presLayoutVars>
      </dgm:prSet>
      <dgm:spPr/>
    </dgm:pt>
    <dgm:pt modelId="{8F7167F6-4B55-4BA2-B981-B0A32DA15DDD}" type="pres">
      <dgm:prSet presAssocID="{0ACD1ABB-CA0A-4A2E-8F62-72658F245AAB}" presName="sibTrans" presStyleCnt="0"/>
      <dgm:spPr/>
    </dgm:pt>
    <dgm:pt modelId="{639BFDD0-CB93-4213-AA0F-6772207DD3D5}" type="pres">
      <dgm:prSet presAssocID="{368D272D-9768-43AC-89F8-C0DC8B67B626}" presName="compNode" presStyleCnt="0"/>
      <dgm:spPr/>
    </dgm:pt>
    <dgm:pt modelId="{2ED3AA06-0665-4DEE-AA08-382D907D44E1}" type="pres">
      <dgm:prSet presAssocID="{368D272D-9768-43AC-89F8-C0DC8B67B626}" presName="iconBgRect" presStyleLbl="bgShp" presStyleIdx="2" presStyleCnt="3"/>
      <dgm:spPr/>
    </dgm:pt>
    <dgm:pt modelId="{C1CCD3A7-E35A-4778-B847-DF58702B5472}" type="pres">
      <dgm:prSet presAssocID="{368D272D-9768-43AC-89F8-C0DC8B67B6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484C555-2C12-4926-BBF1-E5B045C42204}" type="pres">
      <dgm:prSet presAssocID="{368D272D-9768-43AC-89F8-C0DC8B67B626}" presName="spaceRect" presStyleCnt="0"/>
      <dgm:spPr/>
    </dgm:pt>
    <dgm:pt modelId="{52362CAF-A4F6-492E-82D5-A12163927EA7}" type="pres">
      <dgm:prSet presAssocID="{368D272D-9768-43AC-89F8-C0DC8B67B626}" presName="textRect" presStyleLbl="revTx" presStyleIdx="2" presStyleCnt="3">
        <dgm:presLayoutVars>
          <dgm:chMax val="1"/>
          <dgm:chPref val="1"/>
        </dgm:presLayoutVars>
      </dgm:prSet>
      <dgm:spPr/>
    </dgm:pt>
  </dgm:ptLst>
  <dgm:cxnLst>
    <dgm:cxn modelId="{0CCEB020-5031-458C-B11D-169BA89A3593}" srcId="{A8AF5250-1EA1-4D8B-8AB0-2696F70830DD}" destId="{F0883F69-7231-49C1-8E17-C3D3A7AA3E68}" srcOrd="1" destOrd="0" parTransId="{359079DD-0DA2-427D-8D85-C793E4A26AD8}" sibTransId="{0ACD1ABB-CA0A-4A2E-8F62-72658F245AAB}"/>
    <dgm:cxn modelId="{4476907E-26D1-42F3-BCF9-A3A99E1DDB73}" type="presOf" srcId="{368D272D-9768-43AC-89F8-C0DC8B67B626}" destId="{52362CAF-A4F6-492E-82D5-A12163927EA7}" srcOrd="0" destOrd="0" presId="urn:microsoft.com/office/officeart/2018/5/layout/IconCircleLabelList"/>
    <dgm:cxn modelId="{25E8A68E-20A1-4C11-8112-2C5565CA0426}" srcId="{A8AF5250-1EA1-4D8B-8AB0-2696F70830DD}" destId="{5E863AFA-BB15-4379-8659-64A4C1BD0EE6}" srcOrd="0" destOrd="0" parTransId="{D7471936-E48B-4A76-A3B6-A69CB77CA3EE}" sibTransId="{EC1D24EF-6A2C-48BF-9228-D2E6C0B2BD91}"/>
    <dgm:cxn modelId="{65834598-4196-4BE9-84D6-742C61A91AB5}" type="presOf" srcId="{5E863AFA-BB15-4379-8659-64A4C1BD0EE6}" destId="{6E7B3A55-013D-4625-8A98-AEE91DFDB4C6}" srcOrd="0" destOrd="0" presId="urn:microsoft.com/office/officeart/2018/5/layout/IconCircleLabelList"/>
    <dgm:cxn modelId="{341AFFCB-E5FE-467C-9A6D-5F745D5EFCC3}" type="presOf" srcId="{F0883F69-7231-49C1-8E17-C3D3A7AA3E68}" destId="{BC616A82-156D-496C-A787-2173B1D6E932}" srcOrd="0" destOrd="0" presId="urn:microsoft.com/office/officeart/2018/5/layout/IconCircleLabelList"/>
    <dgm:cxn modelId="{05EB7BF1-4AD7-49B8-8A8B-14F01C4FB1AC}" type="presOf" srcId="{A8AF5250-1EA1-4D8B-8AB0-2696F70830DD}" destId="{FB33987A-F140-4D0A-B463-43306EB3B71C}" srcOrd="0" destOrd="0" presId="urn:microsoft.com/office/officeart/2018/5/layout/IconCircleLabelList"/>
    <dgm:cxn modelId="{83EEC6FC-F4E3-4C7C-9AED-4EEF993CACFC}" srcId="{A8AF5250-1EA1-4D8B-8AB0-2696F70830DD}" destId="{368D272D-9768-43AC-89F8-C0DC8B67B626}" srcOrd="2" destOrd="0" parTransId="{42FF9CB7-DEF4-4A73-9C89-0083F509C9FF}" sibTransId="{15ADF952-5C4F-4542-B788-ECE9853CB9BC}"/>
    <dgm:cxn modelId="{A3599D69-678F-47DA-8134-33A1B233130A}" type="presParOf" srcId="{FB33987A-F140-4D0A-B463-43306EB3B71C}" destId="{C8C30A4F-E81E-411E-806B-FE956EEC5BCF}" srcOrd="0" destOrd="0" presId="urn:microsoft.com/office/officeart/2018/5/layout/IconCircleLabelList"/>
    <dgm:cxn modelId="{397E35B3-6050-4C95-A12D-A3A76ACB447D}" type="presParOf" srcId="{C8C30A4F-E81E-411E-806B-FE956EEC5BCF}" destId="{05C73C1B-6074-40CF-ADDA-02DF7560F3A4}" srcOrd="0" destOrd="0" presId="urn:microsoft.com/office/officeart/2018/5/layout/IconCircleLabelList"/>
    <dgm:cxn modelId="{73375E12-CAD3-4719-955E-38518051689D}" type="presParOf" srcId="{C8C30A4F-E81E-411E-806B-FE956EEC5BCF}" destId="{51676A91-95E4-4653-9A46-0E07401EB1E6}" srcOrd="1" destOrd="0" presId="urn:microsoft.com/office/officeart/2018/5/layout/IconCircleLabelList"/>
    <dgm:cxn modelId="{DFFA7E06-6FF8-42D3-B654-89DFDB36757A}" type="presParOf" srcId="{C8C30A4F-E81E-411E-806B-FE956EEC5BCF}" destId="{2961E414-2C9A-42DA-880E-B3201AFB8505}" srcOrd="2" destOrd="0" presId="urn:microsoft.com/office/officeart/2018/5/layout/IconCircleLabelList"/>
    <dgm:cxn modelId="{93A5EEDD-597A-4ACB-93F2-212D3B63DD32}" type="presParOf" srcId="{C8C30A4F-E81E-411E-806B-FE956EEC5BCF}" destId="{6E7B3A55-013D-4625-8A98-AEE91DFDB4C6}" srcOrd="3" destOrd="0" presId="urn:microsoft.com/office/officeart/2018/5/layout/IconCircleLabelList"/>
    <dgm:cxn modelId="{71EFBABD-6669-4FAB-9268-1CE9EF6C44A5}" type="presParOf" srcId="{FB33987A-F140-4D0A-B463-43306EB3B71C}" destId="{5ADB241C-120F-4AEB-9F08-2D29CD1DD9F2}" srcOrd="1" destOrd="0" presId="urn:microsoft.com/office/officeart/2018/5/layout/IconCircleLabelList"/>
    <dgm:cxn modelId="{0223C7AD-6CA4-4735-84A3-CAEA82712218}" type="presParOf" srcId="{FB33987A-F140-4D0A-B463-43306EB3B71C}" destId="{85523428-5617-4B60-BFC8-0DDD7AB47BB6}" srcOrd="2" destOrd="0" presId="urn:microsoft.com/office/officeart/2018/5/layout/IconCircleLabelList"/>
    <dgm:cxn modelId="{7DDC5F19-1CE0-4CE1-8585-BF7B625B0D1D}" type="presParOf" srcId="{85523428-5617-4B60-BFC8-0DDD7AB47BB6}" destId="{CE953AB1-F7E5-45AA-8301-E4113DA31B25}" srcOrd="0" destOrd="0" presId="urn:microsoft.com/office/officeart/2018/5/layout/IconCircleLabelList"/>
    <dgm:cxn modelId="{F7CCEB87-4609-484A-B6AE-6701D9294296}" type="presParOf" srcId="{85523428-5617-4B60-BFC8-0DDD7AB47BB6}" destId="{97D3CBF2-65C4-4E59-8312-709C7E0DAF33}" srcOrd="1" destOrd="0" presId="urn:microsoft.com/office/officeart/2018/5/layout/IconCircleLabelList"/>
    <dgm:cxn modelId="{D779681D-9A88-485B-86DF-668E07FBD859}" type="presParOf" srcId="{85523428-5617-4B60-BFC8-0DDD7AB47BB6}" destId="{1A7DD44B-02ED-436F-943D-FE0AB4F164E8}" srcOrd="2" destOrd="0" presId="urn:microsoft.com/office/officeart/2018/5/layout/IconCircleLabelList"/>
    <dgm:cxn modelId="{82B76E8F-83D7-4400-B525-17698C8E2F2A}" type="presParOf" srcId="{85523428-5617-4B60-BFC8-0DDD7AB47BB6}" destId="{BC616A82-156D-496C-A787-2173B1D6E932}" srcOrd="3" destOrd="0" presId="urn:microsoft.com/office/officeart/2018/5/layout/IconCircleLabelList"/>
    <dgm:cxn modelId="{AEF84946-CBE6-4AB5-975C-56DEB05FFBEA}" type="presParOf" srcId="{FB33987A-F140-4D0A-B463-43306EB3B71C}" destId="{8F7167F6-4B55-4BA2-B981-B0A32DA15DDD}" srcOrd="3" destOrd="0" presId="urn:microsoft.com/office/officeart/2018/5/layout/IconCircleLabelList"/>
    <dgm:cxn modelId="{510CBF5C-04CE-4B18-A3A7-5BE38EE1E1F1}" type="presParOf" srcId="{FB33987A-F140-4D0A-B463-43306EB3B71C}" destId="{639BFDD0-CB93-4213-AA0F-6772207DD3D5}" srcOrd="4" destOrd="0" presId="urn:microsoft.com/office/officeart/2018/5/layout/IconCircleLabelList"/>
    <dgm:cxn modelId="{EC98C556-4502-4AB1-8869-671E3BEEAC5C}" type="presParOf" srcId="{639BFDD0-CB93-4213-AA0F-6772207DD3D5}" destId="{2ED3AA06-0665-4DEE-AA08-382D907D44E1}" srcOrd="0" destOrd="0" presId="urn:microsoft.com/office/officeart/2018/5/layout/IconCircleLabelList"/>
    <dgm:cxn modelId="{0DDB460F-6C14-46C3-9BF8-CCAA2E8B43F0}" type="presParOf" srcId="{639BFDD0-CB93-4213-AA0F-6772207DD3D5}" destId="{C1CCD3A7-E35A-4778-B847-DF58702B5472}" srcOrd="1" destOrd="0" presId="urn:microsoft.com/office/officeart/2018/5/layout/IconCircleLabelList"/>
    <dgm:cxn modelId="{33B38274-2CCF-4EE2-A2F1-C13B608954F4}" type="presParOf" srcId="{639BFDD0-CB93-4213-AA0F-6772207DD3D5}" destId="{B484C555-2C12-4926-BBF1-E5B045C42204}" srcOrd="2" destOrd="0" presId="urn:microsoft.com/office/officeart/2018/5/layout/IconCircleLabelList"/>
    <dgm:cxn modelId="{5608E866-3747-4D64-9115-CA36AF47E2CA}" type="presParOf" srcId="{639BFDD0-CB93-4213-AA0F-6772207DD3D5}" destId="{52362CAF-A4F6-492E-82D5-A12163927EA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AB7C5-42F0-4638-AB3D-1EF1C40473D6}">
      <dsp:nvSpPr>
        <dsp:cNvPr id="0" name=""/>
        <dsp:cNvSpPr/>
      </dsp:nvSpPr>
      <dsp:spPr>
        <a:xfrm>
          <a:off x="0" y="1320"/>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9A529-420B-42C5-93AC-B55CAC93D8D6}">
      <dsp:nvSpPr>
        <dsp:cNvPr id="0" name=""/>
        <dsp:cNvSpPr/>
      </dsp:nvSpPr>
      <dsp:spPr>
        <a:xfrm>
          <a:off x="170164" y="127889"/>
          <a:ext cx="309390" cy="309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DC153-DC3B-4406-A6D8-D5D7868912EA}">
      <dsp:nvSpPr>
        <dsp:cNvPr id="0" name=""/>
        <dsp:cNvSpPr/>
      </dsp:nvSpPr>
      <dsp:spPr>
        <a:xfrm>
          <a:off x="649720" y="1320"/>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dirty="0"/>
            <a:t>Artificial Intelligence is major factor in Computer Vision</a:t>
          </a:r>
        </a:p>
      </dsp:txBody>
      <dsp:txXfrm>
        <a:off x="649720" y="1320"/>
        <a:ext cx="9865879" cy="562528"/>
      </dsp:txXfrm>
    </dsp:sp>
    <dsp:sp modelId="{ED6E8772-D714-4C1B-A8C4-D045CFBBDAE2}">
      <dsp:nvSpPr>
        <dsp:cNvPr id="0" name=""/>
        <dsp:cNvSpPr/>
      </dsp:nvSpPr>
      <dsp:spPr>
        <a:xfrm>
          <a:off x="0" y="704481"/>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33FC5-5EC7-432B-ADF9-649DD07DB3B8}">
      <dsp:nvSpPr>
        <dsp:cNvPr id="0" name=""/>
        <dsp:cNvSpPr/>
      </dsp:nvSpPr>
      <dsp:spPr>
        <a:xfrm>
          <a:off x="170164" y="831050"/>
          <a:ext cx="309390" cy="309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912CD-4DBB-4DEF-8C5E-2C3E8B38A373}">
      <dsp:nvSpPr>
        <dsp:cNvPr id="0" name=""/>
        <dsp:cNvSpPr/>
      </dsp:nvSpPr>
      <dsp:spPr>
        <a:xfrm>
          <a:off x="649720" y="704481"/>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dirty="0"/>
            <a:t>Interpretation of real world to computers</a:t>
          </a:r>
        </a:p>
      </dsp:txBody>
      <dsp:txXfrm>
        <a:off x="649720" y="704481"/>
        <a:ext cx="9865879" cy="562528"/>
      </dsp:txXfrm>
    </dsp:sp>
    <dsp:sp modelId="{F6EC36F5-0B0F-4742-9C9B-425633FD61AE}">
      <dsp:nvSpPr>
        <dsp:cNvPr id="0" name=""/>
        <dsp:cNvSpPr/>
      </dsp:nvSpPr>
      <dsp:spPr>
        <a:xfrm>
          <a:off x="0" y="1407642"/>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B04AE-854F-4D65-9AEC-02D9F66EFB9F}">
      <dsp:nvSpPr>
        <dsp:cNvPr id="0" name=""/>
        <dsp:cNvSpPr/>
      </dsp:nvSpPr>
      <dsp:spPr>
        <a:xfrm>
          <a:off x="170164" y="1534211"/>
          <a:ext cx="309390" cy="309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4CE256-9A41-493E-B480-2E25785D5C71}">
      <dsp:nvSpPr>
        <dsp:cNvPr id="0" name=""/>
        <dsp:cNvSpPr/>
      </dsp:nvSpPr>
      <dsp:spPr>
        <a:xfrm>
          <a:off x="649720" y="1407642"/>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dirty="0"/>
            <a:t>Far better than traditional methods with deep learning</a:t>
          </a:r>
        </a:p>
      </dsp:txBody>
      <dsp:txXfrm>
        <a:off x="649720" y="1407642"/>
        <a:ext cx="9865879" cy="562528"/>
      </dsp:txXfrm>
    </dsp:sp>
    <dsp:sp modelId="{78BBEF17-733B-4A2E-B111-0341CD5C4E8D}">
      <dsp:nvSpPr>
        <dsp:cNvPr id="0" name=""/>
        <dsp:cNvSpPr/>
      </dsp:nvSpPr>
      <dsp:spPr>
        <a:xfrm>
          <a:off x="0" y="2110803"/>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3E0EB-050C-4260-8CD7-6AB864FC5C83}">
      <dsp:nvSpPr>
        <dsp:cNvPr id="0" name=""/>
        <dsp:cNvSpPr/>
      </dsp:nvSpPr>
      <dsp:spPr>
        <a:xfrm>
          <a:off x="170164" y="2237372"/>
          <a:ext cx="309390" cy="309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58D935-D01D-4FB3-86D3-1618013BDC30}">
      <dsp:nvSpPr>
        <dsp:cNvPr id="0" name=""/>
        <dsp:cNvSpPr/>
      </dsp:nvSpPr>
      <dsp:spPr>
        <a:xfrm>
          <a:off x="649720" y="2110803"/>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a:t>Detect and  classify vehicles &amp; pedestrian</a:t>
          </a:r>
        </a:p>
      </dsp:txBody>
      <dsp:txXfrm>
        <a:off x="649720" y="2110803"/>
        <a:ext cx="9865879" cy="562528"/>
      </dsp:txXfrm>
    </dsp:sp>
    <dsp:sp modelId="{C0539340-4B65-4659-9976-E79D78E7C7EA}">
      <dsp:nvSpPr>
        <dsp:cNvPr id="0" name=""/>
        <dsp:cNvSpPr/>
      </dsp:nvSpPr>
      <dsp:spPr>
        <a:xfrm>
          <a:off x="0" y="2813964"/>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475CD4-8980-4B3F-9685-1AE8A4567F29}">
      <dsp:nvSpPr>
        <dsp:cNvPr id="0" name=""/>
        <dsp:cNvSpPr/>
      </dsp:nvSpPr>
      <dsp:spPr>
        <a:xfrm>
          <a:off x="170164" y="2940533"/>
          <a:ext cx="309390" cy="309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240E5D-72D2-42D9-A911-80BD01EB3225}">
      <dsp:nvSpPr>
        <dsp:cNvPr id="0" name=""/>
        <dsp:cNvSpPr/>
      </dsp:nvSpPr>
      <dsp:spPr>
        <a:xfrm>
          <a:off x="649720" y="2813964"/>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a:t>Can greatly assist self-driving cars</a:t>
          </a:r>
        </a:p>
      </dsp:txBody>
      <dsp:txXfrm>
        <a:off x="649720" y="2813964"/>
        <a:ext cx="9865879" cy="562528"/>
      </dsp:txXfrm>
    </dsp:sp>
    <dsp:sp modelId="{19F8A644-F071-469E-A1B2-C8F8DBCA10F9}">
      <dsp:nvSpPr>
        <dsp:cNvPr id="0" name=""/>
        <dsp:cNvSpPr/>
      </dsp:nvSpPr>
      <dsp:spPr>
        <a:xfrm>
          <a:off x="0" y="3517125"/>
          <a:ext cx="10515600" cy="562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3E4FC-6E47-4C91-8EA6-0012D5FA683B}">
      <dsp:nvSpPr>
        <dsp:cNvPr id="0" name=""/>
        <dsp:cNvSpPr/>
      </dsp:nvSpPr>
      <dsp:spPr>
        <a:xfrm>
          <a:off x="170164" y="3643694"/>
          <a:ext cx="309390" cy="309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F15C8-38F7-40E0-B8AF-0207DFF0AB80}">
      <dsp:nvSpPr>
        <dsp:cNvPr id="0" name=""/>
        <dsp:cNvSpPr/>
      </dsp:nvSpPr>
      <dsp:spPr>
        <a:xfrm>
          <a:off x="649720" y="3517125"/>
          <a:ext cx="9865879" cy="56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34" tIns="59534" rIns="59534" bIns="59534" numCol="1" spcCol="1270" anchor="ctr" anchorCtr="0">
          <a:noAutofit/>
        </a:bodyPr>
        <a:lstStyle/>
        <a:p>
          <a:pPr marL="0" lvl="0" indent="0" algn="l" defTabSz="844550">
            <a:lnSpc>
              <a:spcPct val="90000"/>
            </a:lnSpc>
            <a:spcBef>
              <a:spcPct val="0"/>
            </a:spcBef>
            <a:spcAft>
              <a:spcPct val="35000"/>
            </a:spcAft>
            <a:buNone/>
          </a:pPr>
          <a:r>
            <a:rPr lang="en-US" sz="1900" kern="1200"/>
            <a:t>If adequate hardware, it’ll able to apply in real-time applications</a:t>
          </a:r>
        </a:p>
      </dsp:txBody>
      <dsp:txXfrm>
        <a:off x="649720" y="3517125"/>
        <a:ext cx="9865879" cy="562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E1D8D-671B-491B-832D-2652B93C23C3}">
      <dsp:nvSpPr>
        <dsp:cNvPr id="0" name=""/>
        <dsp:cNvSpPr/>
      </dsp:nvSpPr>
      <dsp:spPr>
        <a:xfrm>
          <a:off x="738475" y="522715"/>
          <a:ext cx="787007" cy="7870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BA8E53-D5BC-4F4F-8063-24B3194327C7}">
      <dsp:nvSpPr>
        <dsp:cNvPr id="0" name=""/>
        <dsp:cNvSpPr/>
      </dsp:nvSpPr>
      <dsp:spPr>
        <a:xfrm>
          <a:off x="7682" y="1420336"/>
          <a:ext cx="2248593" cy="11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Former detection algorithm like HOG ( Histogram of Oriented Gradient ), SVM ( Support Vector Machine ), Viola-Jone Algorithms before CNN</a:t>
          </a:r>
        </a:p>
      </dsp:txBody>
      <dsp:txXfrm>
        <a:off x="7682" y="1420336"/>
        <a:ext cx="2248593" cy="1180511"/>
      </dsp:txXfrm>
    </dsp:sp>
    <dsp:sp modelId="{46BAC255-D23F-4EA3-A141-76FCABAD6A8C}">
      <dsp:nvSpPr>
        <dsp:cNvPr id="0" name=""/>
        <dsp:cNvSpPr/>
      </dsp:nvSpPr>
      <dsp:spPr>
        <a:xfrm>
          <a:off x="7682" y="2652296"/>
          <a:ext cx="2248593" cy="442833"/>
        </a:xfrm>
        <a:prstGeom prst="rect">
          <a:avLst/>
        </a:prstGeom>
        <a:noFill/>
        <a:ln>
          <a:noFill/>
        </a:ln>
        <a:effectLst/>
      </dsp:spPr>
      <dsp:style>
        <a:lnRef idx="0">
          <a:scrgbClr r="0" g="0" b="0"/>
        </a:lnRef>
        <a:fillRef idx="0">
          <a:scrgbClr r="0" g="0" b="0"/>
        </a:fillRef>
        <a:effectRef idx="0">
          <a:scrgbClr r="0" g="0" b="0"/>
        </a:effectRef>
        <a:fontRef idx="minor"/>
      </dsp:style>
    </dsp:sp>
    <dsp:sp modelId="{DE1DCB3F-5A4A-4005-9917-530F735E98A5}">
      <dsp:nvSpPr>
        <dsp:cNvPr id="0" name=""/>
        <dsp:cNvSpPr/>
      </dsp:nvSpPr>
      <dsp:spPr>
        <a:xfrm>
          <a:off x="3380573" y="522715"/>
          <a:ext cx="787007" cy="7870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D40FC-E167-48E2-8745-BDF2555DB638}">
      <dsp:nvSpPr>
        <dsp:cNvPr id="0" name=""/>
        <dsp:cNvSpPr/>
      </dsp:nvSpPr>
      <dsp:spPr>
        <a:xfrm>
          <a:off x="2649780" y="1420336"/>
          <a:ext cx="2248593" cy="11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Not grade in both speed and accuracy</a:t>
          </a:r>
        </a:p>
      </dsp:txBody>
      <dsp:txXfrm>
        <a:off x="2649780" y="1420336"/>
        <a:ext cx="2248593" cy="1180511"/>
      </dsp:txXfrm>
    </dsp:sp>
    <dsp:sp modelId="{D001F79F-98AC-4600-B762-300022E423CE}">
      <dsp:nvSpPr>
        <dsp:cNvPr id="0" name=""/>
        <dsp:cNvSpPr/>
      </dsp:nvSpPr>
      <dsp:spPr>
        <a:xfrm>
          <a:off x="2649780" y="2652296"/>
          <a:ext cx="2248593" cy="442833"/>
        </a:xfrm>
        <a:prstGeom prst="rect">
          <a:avLst/>
        </a:prstGeom>
        <a:noFill/>
        <a:ln>
          <a:noFill/>
        </a:ln>
        <a:effectLst/>
      </dsp:spPr>
      <dsp:style>
        <a:lnRef idx="0">
          <a:scrgbClr r="0" g="0" b="0"/>
        </a:lnRef>
        <a:fillRef idx="0">
          <a:scrgbClr r="0" g="0" b="0"/>
        </a:fillRef>
        <a:effectRef idx="0">
          <a:scrgbClr r="0" g="0" b="0"/>
        </a:effectRef>
        <a:fontRef idx="minor"/>
      </dsp:style>
    </dsp:sp>
    <dsp:sp modelId="{313A5AE3-A6E2-4E45-8634-AD211CD2E3E3}">
      <dsp:nvSpPr>
        <dsp:cNvPr id="0" name=""/>
        <dsp:cNvSpPr/>
      </dsp:nvSpPr>
      <dsp:spPr>
        <a:xfrm>
          <a:off x="6022670" y="522715"/>
          <a:ext cx="787007" cy="7870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DC2964-6B3E-4B32-B6DA-BC5D38D6A930}">
      <dsp:nvSpPr>
        <dsp:cNvPr id="0" name=""/>
        <dsp:cNvSpPr/>
      </dsp:nvSpPr>
      <dsp:spPr>
        <a:xfrm>
          <a:off x="5291877" y="1420336"/>
          <a:ext cx="2248593" cy="11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Sliding window approach with CNN</a:t>
          </a:r>
        </a:p>
      </dsp:txBody>
      <dsp:txXfrm>
        <a:off x="5291877" y="1420336"/>
        <a:ext cx="2248593" cy="1180511"/>
      </dsp:txXfrm>
    </dsp:sp>
    <dsp:sp modelId="{116A1162-15B0-4436-B587-9AA0124D8699}">
      <dsp:nvSpPr>
        <dsp:cNvPr id="0" name=""/>
        <dsp:cNvSpPr/>
      </dsp:nvSpPr>
      <dsp:spPr>
        <a:xfrm>
          <a:off x="5291877" y="2652296"/>
          <a:ext cx="2248593" cy="442833"/>
        </a:xfrm>
        <a:prstGeom prst="rect">
          <a:avLst/>
        </a:prstGeom>
        <a:noFill/>
        <a:ln>
          <a:noFill/>
        </a:ln>
        <a:effectLst/>
      </dsp:spPr>
      <dsp:style>
        <a:lnRef idx="0">
          <a:scrgbClr r="0" g="0" b="0"/>
        </a:lnRef>
        <a:fillRef idx="0">
          <a:scrgbClr r="0" g="0" b="0"/>
        </a:fillRef>
        <a:effectRef idx="0">
          <a:scrgbClr r="0" g="0" b="0"/>
        </a:effectRef>
        <a:fontRef idx="minor"/>
      </dsp:style>
    </dsp:sp>
    <dsp:sp modelId="{89E6FBE9-9632-4EC1-9391-07BB08EC84F9}">
      <dsp:nvSpPr>
        <dsp:cNvPr id="0" name=""/>
        <dsp:cNvSpPr/>
      </dsp:nvSpPr>
      <dsp:spPr>
        <a:xfrm>
          <a:off x="8664768" y="522715"/>
          <a:ext cx="787007" cy="7870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DD510-1E6A-40C4-A7D4-8CF3C02CA369}">
      <dsp:nvSpPr>
        <dsp:cNvPr id="0" name=""/>
        <dsp:cNvSpPr/>
      </dsp:nvSpPr>
      <dsp:spPr>
        <a:xfrm>
          <a:off x="7933975" y="1420336"/>
          <a:ext cx="2248593" cy="11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Better but too much computational expensive</a:t>
          </a:r>
        </a:p>
      </dsp:txBody>
      <dsp:txXfrm>
        <a:off x="7933975" y="1420336"/>
        <a:ext cx="2248593" cy="1180511"/>
      </dsp:txXfrm>
    </dsp:sp>
    <dsp:sp modelId="{70547302-4513-4DF5-B4D2-08D867B77D27}">
      <dsp:nvSpPr>
        <dsp:cNvPr id="0" name=""/>
        <dsp:cNvSpPr/>
      </dsp:nvSpPr>
      <dsp:spPr>
        <a:xfrm>
          <a:off x="7933975" y="2652296"/>
          <a:ext cx="2248593" cy="44283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251C6-C815-4789-9A6F-55D63BDF0C2C}">
      <dsp:nvSpPr>
        <dsp:cNvPr id="0" name=""/>
        <dsp:cNvSpPr/>
      </dsp:nvSpPr>
      <dsp:spPr>
        <a:xfrm>
          <a:off x="1723875" y="104977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6387" y="1093515"/>
        <a:ext cx="19769" cy="3953"/>
      </dsp:txXfrm>
    </dsp:sp>
    <dsp:sp modelId="{AAB5FB8F-88C9-40C6-8185-F18E7D0FAF00}">
      <dsp:nvSpPr>
        <dsp:cNvPr id="0" name=""/>
        <dsp:cNvSpPr/>
      </dsp:nvSpPr>
      <dsp:spPr>
        <a:xfrm>
          <a:off x="6567" y="579760"/>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In 2013, Regions with CNN ( R-CNN ) and become game changer</a:t>
          </a:r>
        </a:p>
      </dsp:txBody>
      <dsp:txXfrm>
        <a:off x="6567" y="579760"/>
        <a:ext cx="1719107" cy="1031464"/>
      </dsp:txXfrm>
    </dsp:sp>
    <dsp:sp modelId="{068DD5DB-5888-4BA2-BE4A-CD72095BA4D9}">
      <dsp:nvSpPr>
        <dsp:cNvPr id="0" name=""/>
        <dsp:cNvSpPr/>
      </dsp:nvSpPr>
      <dsp:spPr>
        <a:xfrm>
          <a:off x="3838377" y="104977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10890" y="1093515"/>
        <a:ext cx="19769" cy="3953"/>
      </dsp:txXfrm>
    </dsp:sp>
    <dsp:sp modelId="{211F6374-54EF-4076-940A-31BF241FCFB1}">
      <dsp:nvSpPr>
        <dsp:cNvPr id="0" name=""/>
        <dsp:cNvSpPr/>
      </dsp:nvSpPr>
      <dsp:spPr>
        <a:xfrm>
          <a:off x="2121070" y="579760"/>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Got acceptable accuracy but speed is a matter</a:t>
          </a:r>
        </a:p>
      </dsp:txBody>
      <dsp:txXfrm>
        <a:off x="2121070" y="579760"/>
        <a:ext cx="1719107" cy="1031464"/>
      </dsp:txXfrm>
    </dsp:sp>
    <dsp:sp modelId="{0B424090-CE32-4CCB-8A52-B35B46780D46}">
      <dsp:nvSpPr>
        <dsp:cNvPr id="0" name=""/>
        <dsp:cNvSpPr/>
      </dsp:nvSpPr>
      <dsp:spPr>
        <a:xfrm>
          <a:off x="5952879" y="104977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5392" y="1093515"/>
        <a:ext cx="19769" cy="3953"/>
      </dsp:txXfrm>
    </dsp:sp>
    <dsp:sp modelId="{F36CA40C-EB93-424E-B526-BF09E14A6641}">
      <dsp:nvSpPr>
        <dsp:cNvPr id="0" name=""/>
        <dsp:cNvSpPr/>
      </dsp:nvSpPr>
      <dsp:spPr>
        <a:xfrm>
          <a:off x="4235572" y="579760"/>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YOLO in 2</a:t>
          </a:r>
          <a:r>
            <a:rPr lang="en-US" sz="1200" kern="1200" baseline="30000"/>
            <a:t>nd</a:t>
          </a:r>
          <a:r>
            <a:rPr lang="en-US" sz="1200" kern="1200"/>
            <a:t> quarter of 2015</a:t>
          </a:r>
        </a:p>
      </dsp:txBody>
      <dsp:txXfrm>
        <a:off x="4235572" y="579760"/>
        <a:ext cx="1719107" cy="1031464"/>
      </dsp:txXfrm>
    </dsp:sp>
    <dsp:sp modelId="{7BB6E099-4E4E-47E8-A4DA-0B51D474645C}">
      <dsp:nvSpPr>
        <dsp:cNvPr id="0" name=""/>
        <dsp:cNvSpPr/>
      </dsp:nvSpPr>
      <dsp:spPr>
        <a:xfrm>
          <a:off x="8067381" y="104977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39894" y="1093515"/>
        <a:ext cx="19769" cy="3953"/>
      </dsp:txXfrm>
    </dsp:sp>
    <dsp:sp modelId="{970E873E-F836-4A22-B1E4-5436C1F2FAE2}">
      <dsp:nvSpPr>
        <dsp:cNvPr id="0" name=""/>
        <dsp:cNvSpPr/>
      </dsp:nvSpPr>
      <dsp:spPr>
        <a:xfrm>
          <a:off x="6350074" y="579760"/>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Even earliest YOLO can perform real time because of much better fps</a:t>
          </a:r>
        </a:p>
      </dsp:txBody>
      <dsp:txXfrm>
        <a:off x="6350074" y="579760"/>
        <a:ext cx="1719107" cy="1031464"/>
      </dsp:txXfrm>
    </dsp:sp>
    <dsp:sp modelId="{5926CA7F-B795-46A6-A33E-9749CF9D4F1F}">
      <dsp:nvSpPr>
        <dsp:cNvPr id="0" name=""/>
        <dsp:cNvSpPr/>
      </dsp:nvSpPr>
      <dsp:spPr>
        <a:xfrm>
          <a:off x="866121" y="1609425"/>
          <a:ext cx="8458008" cy="364794"/>
        </a:xfrm>
        <a:custGeom>
          <a:avLst/>
          <a:gdLst/>
          <a:ahLst/>
          <a:cxnLst/>
          <a:rect l="0" t="0" r="0" b="0"/>
          <a:pathLst>
            <a:path>
              <a:moveTo>
                <a:pt x="8458008" y="0"/>
              </a:moveTo>
              <a:lnTo>
                <a:pt x="8458008" y="199497"/>
              </a:lnTo>
              <a:lnTo>
                <a:pt x="0" y="199497"/>
              </a:lnTo>
              <a:lnTo>
                <a:pt x="0" y="36479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3444" y="1789845"/>
        <a:ext cx="423362" cy="3953"/>
      </dsp:txXfrm>
    </dsp:sp>
    <dsp:sp modelId="{0155B7DE-4DC5-47ED-8AB4-DEABDEAF12C4}">
      <dsp:nvSpPr>
        <dsp:cNvPr id="0" name=""/>
        <dsp:cNvSpPr/>
      </dsp:nvSpPr>
      <dsp:spPr>
        <a:xfrm>
          <a:off x="8464576" y="579760"/>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When faster R-CNN , become best accuracy until now and acceptable speed 7 fps</a:t>
          </a:r>
        </a:p>
      </dsp:txBody>
      <dsp:txXfrm>
        <a:off x="8464576" y="579760"/>
        <a:ext cx="1719107" cy="1031464"/>
      </dsp:txXfrm>
    </dsp:sp>
    <dsp:sp modelId="{A5CF110F-CE52-40D0-9116-75A94A576DEE}">
      <dsp:nvSpPr>
        <dsp:cNvPr id="0" name=""/>
        <dsp:cNvSpPr/>
      </dsp:nvSpPr>
      <dsp:spPr>
        <a:xfrm>
          <a:off x="1723875" y="247663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96387" y="2520375"/>
        <a:ext cx="19769" cy="3953"/>
      </dsp:txXfrm>
    </dsp:sp>
    <dsp:sp modelId="{B374D917-C5A9-4D9E-AF26-B7455A742480}">
      <dsp:nvSpPr>
        <dsp:cNvPr id="0" name=""/>
        <dsp:cNvSpPr/>
      </dsp:nvSpPr>
      <dsp:spPr>
        <a:xfrm>
          <a:off x="6567" y="2006619"/>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Feasible for research but not for real-time</a:t>
          </a:r>
        </a:p>
      </dsp:txBody>
      <dsp:txXfrm>
        <a:off x="6567" y="2006619"/>
        <a:ext cx="1719107" cy="1031464"/>
      </dsp:txXfrm>
    </dsp:sp>
    <dsp:sp modelId="{B296FA14-0157-4EBA-B249-34E7A6DDF596}">
      <dsp:nvSpPr>
        <dsp:cNvPr id="0" name=""/>
        <dsp:cNvSpPr/>
      </dsp:nvSpPr>
      <dsp:spPr>
        <a:xfrm>
          <a:off x="3838377" y="247663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10890" y="2520375"/>
        <a:ext cx="19769" cy="3953"/>
      </dsp:txXfrm>
    </dsp:sp>
    <dsp:sp modelId="{AD23E45D-EFD4-4845-9FB6-83F99442D550}">
      <dsp:nvSpPr>
        <dsp:cNvPr id="0" name=""/>
        <dsp:cNvSpPr/>
      </dsp:nvSpPr>
      <dsp:spPr>
        <a:xfrm>
          <a:off x="2121070" y="2006619"/>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dirty="0"/>
            <a:t>Then Singleshot Multibox Detector came into play </a:t>
          </a:r>
        </a:p>
      </dsp:txBody>
      <dsp:txXfrm>
        <a:off x="2121070" y="2006619"/>
        <a:ext cx="1719107" cy="1031464"/>
      </dsp:txXfrm>
    </dsp:sp>
    <dsp:sp modelId="{94C0C183-2252-4E44-B957-070D57421F57}">
      <dsp:nvSpPr>
        <dsp:cNvPr id="0" name=""/>
        <dsp:cNvSpPr/>
      </dsp:nvSpPr>
      <dsp:spPr>
        <a:xfrm>
          <a:off x="5952879" y="2476632"/>
          <a:ext cx="364794" cy="91440"/>
        </a:xfrm>
        <a:custGeom>
          <a:avLst/>
          <a:gdLst/>
          <a:ahLst/>
          <a:cxnLst/>
          <a:rect l="0" t="0" r="0" b="0"/>
          <a:pathLst>
            <a:path>
              <a:moveTo>
                <a:pt x="0" y="45720"/>
              </a:moveTo>
              <a:lnTo>
                <a:pt x="36479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5392" y="2520375"/>
        <a:ext cx="19769" cy="3953"/>
      </dsp:txXfrm>
    </dsp:sp>
    <dsp:sp modelId="{5BFDDC43-045C-4555-8BAC-559D19A9F51A}">
      <dsp:nvSpPr>
        <dsp:cNvPr id="0" name=""/>
        <dsp:cNvSpPr/>
      </dsp:nvSpPr>
      <dsp:spPr>
        <a:xfrm>
          <a:off x="4235572" y="2006619"/>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Not best in anywhere and best trade-off </a:t>
          </a:r>
        </a:p>
      </dsp:txBody>
      <dsp:txXfrm>
        <a:off x="4235572" y="2006619"/>
        <a:ext cx="1719107" cy="1031464"/>
      </dsp:txXfrm>
    </dsp:sp>
    <dsp:sp modelId="{15B8FDF0-072C-4C79-8B0F-03EA0443D640}">
      <dsp:nvSpPr>
        <dsp:cNvPr id="0" name=""/>
        <dsp:cNvSpPr/>
      </dsp:nvSpPr>
      <dsp:spPr>
        <a:xfrm>
          <a:off x="6350074" y="2006619"/>
          <a:ext cx="1719107" cy="10314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238" tIns="88422" rIns="84238" bIns="88422" numCol="1" spcCol="1270" anchor="ctr" anchorCtr="0">
          <a:noAutofit/>
        </a:bodyPr>
        <a:lstStyle/>
        <a:p>
          <a:pPr marL="0" lvl="0" indent="0" algn="ctr" defTabSz="533400">
            <a:lnSpc>
              <a:spcPct val="90000"/>
            </a:lnSpc>
            <a:spcBef>
              <a:spcPct val="0"/>
            </a:spcBef>
            <a:spcAft>
              <a:spcPct val="35000"/>
            </a:spcAft>
            <a:buNone/>
          </a:pPr>
          <a:r>
            <a:rPr lang="en-US" sz="1200" kern="1200"/>
            <a:t>With enough hardware, self-driving cars will able to interact with real-world.</a:t>
          </a:r>
        </a:p>
      </dsp:txBody>
      <dsp:txXfrm>
        <a:off x="6350074" y="2006619"/>
        <a:ext cx="1719107" cy="1031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7C3A1-0FE7-4570-B8F2-E787B6727EAA}">
      <dsp:nvSpPr>
        <dsp:cNvPr id="0" name=""/>
        <dsp:cNvSpPr/>
      </dsp:nvSpPr>
      <dsp:spPr>
        <a:xfrm>
          <a:off x="0" y="511845"/>
          <a:ext cx="2846069" cy="18072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10787-192A-4A90-9192-F608D8D08972}">
      <dsp:nvSpPr>
        <dsp:cNvPr id="0" name=""/>
        <dsp:cNvSpPr/>
      </dsp:nvSpPr>
      <dsp:spPr>
        <a:xfrm>
          <a:off x="316230" y="812264"/>
          <a:ext cx="2846069" cy="180725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Base Network</a:t>
          </a:r>
        </a:p>
      </dsp:txBody>
      <dsp:txXfrm>
        <a:off x="369163" y="865197"/>
        <a:ext cx="2740203" cy="1701388"/>
      </dsp:txXfrm>
    </dsp:sp>
    <dsp:sp modelId="{899F6400-BBB8-4417-973B-7ABD7ECAB5EE}">
      <dsp:nvSpPr>
        <dsp:cNvPr id="0" name=""/>
        <dsp:cNvSpPr/>
      </dsp:nvSpPr>
      <dsp:spPr>
        <a:xfrm>
          <a:off x="3478530" y="511845"/>
          <a:ext cx="2846069" cy="18072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99875-2842-4F6A-8550-A8CF0E1519B3}">
      <dsp:nvSpPr>
        <dsp:cNvPr id="0" name=""/>
        <dsp:cNvSpPr/>
      </dsp:nvSpPr>
      <dsp:spPr>
        <a:xfrm>
          <a:off x="3794759" y="812264"/>
          <a:ext cx="2846069" cy="180725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Extra Feature Layers or Auxiliary Layers</a:t>
          </a:r>
        </a:p>
      </dsp:txBody>
      <dsp:txXfrm>
        <a:off x="3847692" y="865197"/>
        <a:ext cx="2740203" cy="1701388"/>
      </dsp:txXfrm>
    </dsp:sp>
    <dsp:sp modelId="{7568DF1B-FAD6-4F59-AD84-F41585E31899}">
      <dsp:nvSpPr>
        <dsp:cNvPr id="0" name=""/>
        <dsp:cNvSpPr/>
      </dsp:nvSpPr>
      <dsp:spPr>
        <a:xfrm>
          <a:off x="6957059" y="511845"/>
          <a:ext cx="2846069" cy="18072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6FD24-61F0-4DA0-AB4A-22B61A8BB4CD}">
      <dsp:nvSpPr>
        <dsp:cNvPr id="0" name=""/>
        <dsp:cNvSpPr/>
      </dsp:nvSpPr>
      <dsp:spPr>
        <a:xfrm>
          <a:off x="7273289" y="812264"/>
          <a:ext cx="2846069" cy="180725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Prediction</a:t>
          </a:r>
        </a:p>
      </dsp:txBody>
      <dsp:txXfrm>
        <a:off x="7326222" y="865197"/>
        <a:ext cx="2740203" cy="1701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6F3CC-8374-4E8C-AC26-B1E2CA3C66B0}">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577C7-633A-45FC-8FCC-750E7C91640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067886-1172-4B39-9728-C1D60E86CCB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An important part of SSD</a:t>
          </a:r>
        </a:p>
      </dsp:txBody>
      <dsp:txXfrm>
        <a:off x="1057183" y="1805"/>
        <a:ext cx="9458416" cy="915310"/>
      </dsp:txXfrm>
    </dsp:sp>
    <dsp:sp modelId="{A150A5B1-1B35-41D4-BFF6-ED9064F0FA98}">
      <dsp:nvSpPr>
        <dsp:cNvPr id="0" name=""/>
        <dsp:cNvSpPr/>
      </dsp:nvSpPr>
      <dsp:spPr>
        <a:xfrm>
          <a:off x="0" y="1145944"/>
          <a:ext cx="10515600" cy="915310"/>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64F125C3-E716-407E-BF87-B349B5DD2C0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7F9BD-525E-49B3-977B-38CF14F7393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Each cell in feature map include 4 or 6 default boxes and contain total of 8732 default boxes</a:t>
          </a:r>
        </a:p>
      </dsp:txBody>
      <dsp:txXfrm>
        <a:off x="1057183" y="1145944"/>
        <a:ext cx="9458416" cy="915310"/>
      </dsp:txXfrm>
    </dsp:sp>
    <dsp:sp modelId="{DC1FBD0C-5FD0-4034-B098-746A4069A6DD}">
      <dsp:nvSpPr>
        <dsp:cNvPr id="0" name=""/>
        <dsp:cNvSpPr/>
      </dsp:nvSpPr>
      <dsp:spPr>
        <a:xfrm>
          <a:off x="0" y="2290082"/>
          <a:ext cx="10515600" cy="915310"/>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DB8BA92C-014D-420B-80BD-F29197237A1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FAC9D-6C71-4997-B472-630EDA3E12D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The Chosen default boxes are selected with predefined IOU ( Intersection Over Union ). The standard IOU is 0.5 and some straiten model use 0.7.</a:t>
          </a:r>
        </a:p>
      </dsp:txBody>
      <dsp:txXfrm>
        <a:off x="1057183" y="2290082"/>
        <a:ext cx="9458416" cy="915310"/>
      </dsp:txXfrm>
    </dsp:sp>
    <dsp:sp modelId="{64652833-C6F9-4DE5-B009-5CA695731745}">
      <dsp:nvSpPr>
        <dsp:cNvPr id="0" name=""/>
        <dsp:cNvSpPr/>
      </dsp:nvSpPr>
      <dsp:spPr>
        <a:xfrm>
          <a:off x="0" y="3434221"/>
          <a:ext cx="10515600" cy="91531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1B9D671D-E313-4A24-922F-B89DB02B071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56D2A7-AF62-49AB-8A1A-7AF3B97C7DC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The intention of SSD is to get default boxes with offsets of objects</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73C1B-6074-40CF-ADDA-02DF7560F3A4}">
      <dsp:nvSpPr>
        <dsp:cNvPr id="0" name=""/>
        <dsp:cNvSpPr/>
      </dsp:nvSpPr>
      <dsp:spPr>
        <a:xfrm>
          <a:off x="679050"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76A91-95E4-4653-9A46-0E07401EB1E6}">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7B3A55-013D-4625-8A98-AEE91DFDB4C6}">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In SSD Loss function is called Multibox Loss and it combine with two  loss function Confident Loss and Localization Loss.</a:t>
          </a:r>
        </a:p>
      </dsp:txBody>
      <dsp:txXfrm>
        <a:off x="75768" y="3053169"/>
        <a:ext cx="3093750" cy="720000"/>
      </dsp:txXfrm>
    </dsp:sp>
    <dsp:sp modelId="{CE953AB1-F7E5-45AA-8301-E4113DA31B25}">
      <dsp:nvSpPr>
        <dsp:cNvPr id="0" name=""/>
        <dsp:cNvSpPr/>
      </dsp:nvSpPr>
      <dsp:spPr>
        <a:xfrm>
          <a:off x="4314206"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3CBF2-65C4-4E59-8312-709C7E0DAF33}">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16A82-156D-496C-A787-2173B1D6E932}">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Confident Loss determine how confident it is to have an object in every single prediction.</a:t>
          </a:r>
        </a:p>
      </dsp:txBody>
      <dsp:txXfrm>
        <a:off x="3710925" y="3053169"/>
        <a:ext cx="3093750" cy="720000"/>
      </dsp:txXfrm>
    </dsp:sp>
    <dsp:sp modelId="{2ED3AA06-0665-4DEE-AA08-382D907D44E1}">
      <dsp:nvSpPr>
        <dsp:cNvPr id="0" name=""/>
        <dsp:cNvSpPr/>
      </dsp:nvSpPr>
      <dsp:spPr>
        <a:xfrm>
          <a:off x="7949362"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CD3A7-E35A-4778-B847-DF58702B5472}">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62CAF-A4F6-492E-82D5-A12163927EA7}">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Localization loss is how mismatch the predicted bounding boxes with the ground true boxes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CC339-8089-4E94-8B65-BDCBDFE350D7}"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FEB64-D345-48DF-B6F1-54F83E0476DF}" type="slidenum">
              <a:rPr lang="en-US" smtClean="0"/>
              <a:t>‹#›</a:t>
            </a:fld>
            <a:endParaRPr lang="en-US"/>
          </a:p>
        </p:txBody>
      </p:sp>
    </p:spTree>
    <p:extLst>
      <p:ext uri="{BB962C8B-B14F-4D97-AF65-F5344CB8AC3E}">
        <p14:creationId xmlns:p14="http://schemas.microsoft.com/office/powerpoint/2010/main" val="93791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FEB64-D345-48DF-B6F1-54F83E0476DF}" type="slidenum">
              <a:rPr lang="en-US" smtClean="0"/>
              <a:t>27</a:t>
            </a:fld>
            <a:endParaRPr lang="en-US"/>
          </a:p>
        </p:txBody>
      </p:sp>
    </p:spTree>
    <p:extLst>
      <p:ext uri="{BB962C8B-B14F-4D97-AF65-F5344CB8AC3E}">
        <p14:creationId xmlns:p14="http://schemas.microsoft.com/office/powerpoint/2010/main" val="185325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0270-2479-4144-885F-7B8429CF6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29DEFB-A664-46A0-9E46-DD53024D09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69C56B-C199-4072-A1E8-16FD35FFA1DB}"/>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1A2720CB-2EDD-4216-B835-98F548E93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5A5E0-668E-4497-9770-CB5C3B66FA0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1858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0D35-B6A2-49D1-9C42-27414920D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AF6F51-08AE-4DBD-9571-86E1AD3BC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28816-1469-4DCE-9BCB-A897468CE57C}"/>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16D40CDD-A47B-4FEC-B0B8-87E66EE1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0219E-5AFE-4E81-8F99-F61662A44F4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7227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B01ED5-0B81-4D9E-93FD-35E91EA865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725CD-A4FA-4528-B518-679F3B7656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30193-73B0-45B1-8B05-C9A89C78BED9}"/>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71342137-683D-4377-9C91-99096FFCF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D891E-9F5E-40F0-AB4C-ECCF5704680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45785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14F0-14D5-426E-9EA0-48618C770F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41721A-9F67-4E26-8C7C-76C5E12838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195B9-D0C5-452B-A0B2-1BCF90639E95}"/>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3B6DDCA7-8C6D-43F6-A974-FCC1A873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28188-43AA-4888-9DC9-11DA3DC54B4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9971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563-402C-40DA-B1D1-7F75CA8C8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B30EF2-18E1-4CD6-84F4-1DC95EE039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E0668-4D94-4F24-A435-656A6517A169}"/>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182F296F-A094-4686-816B-852F6B822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DF47F-A782-4F85-81D5-97CA1C9625C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751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931-5CDA-48D8-843E-B8329170A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33BF70-2733-4ABB-9185-C0B37C45B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8E0127-C20F-49A0-A3F8-41520CB3C1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3CD719-A416-4866-8060-07268B72C5E3}"/>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6" name="Footer Placeholder 5">
            <a:extLst>
              <a:ext uri="{FF2B5EF4-FFF2-40B4-BE49-F238E27FC236}">
                <a16:creationId xmlns:a16="http://schemas.microsoft.com/office/drawing/2014/main" id="{111704F2-A956-4667-9D42-F5ED403343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93C08-ABC2-4303-ADC7-4ECC68368B58}"/>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30448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1C55-FB7E-49C9-BC27-F455C28DDC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874C88-FA75-45D9-BEBB-3AAE7B913A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851672-0FB7-4CC7-BE62-F9A4F71B0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D246C4-286B-48B0-9EBA-31E77DA81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E30073-FD7E-49F0-9FF0-13483FCD7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7C218A-697C-4B78-AB0F-15AA12D43FB8}"/>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8" name="Footer Placeholder 7">
            <a:extLst>
              <a:ext uri="{FF2B5EF4-FFF2-40B4-BE49-F238E27FC236}">
                <a16:creationId xmlns:a16="http://schemas.microsoft.com/office/drawing/2014/main" id="{125A6A58-49E8-4D9F-A0F6-F79211DB30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2DA0F9-C95C-4983-A486-80EC7641268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7366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C585-B25D-4876-91A1-3CA57D2117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BC6B98-6525-4EDD-89ED-4B254FA38121}"/>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4" name="Footer Placeholder 3">
            <a:extLst>
              <a:ext uri="{FF2B5EF4-FFF2-40B4-BE49-F238E27FC236}">
                <a16:creationId xmlns:a16="http://schemas.microsoft.com/office/drawing/2014/main" id="{956C77E3-1982-40D6-BBF1-85944904C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5D32D3-3373-4FB6-9381-EBC4E23A90D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8410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ECB42B-A3BC-431C-8106-BF71AAB0434C}"/>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3" name="Footer Placeholder 2">
            <a:extLst>
              <a:ext uri="{FF2B5EF4-FFF2-40B4-BE49-F238E27FC236}">
                <a16:creationId xmlns:a16="http://schemas.microsoft.com/office/drawing/2014/main" id="{71E11D9A-68D1-43D6-AA69-0C8D14AE0B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936AF-1B99-4554-8D49-5377743FA67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5034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A3BE-5857-4794-955E-A989432FF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4142D-A846-451A-A850-DAE0ADD8D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7FC9E-C728-4692-9D57-4DB98BCED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6108E-D9C0-4723-AD94-D295C5592D84}"/>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6" name="Footer Placeholder 5">
            <a:extLst>
              <a:ext uri="{FF2B5EF4-FFF2-40B4-BE49-F238E27FC236}">
                <a16:creationId xmlns:a16="http://schemas.microsoft.com/office/drawing/2014/main" id="{7AAA7110-3A89-46A0-89E2-2DC5582A9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B68D13-B645-4042-B9D9-34404236BB08}"/>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0990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1F23-09AE-452C-A5CF-3B0A73E9E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BB444-CC4B-4EB7-AF0E-533E92F0C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C9E556-0976-4A53-A8CB-F35A8D185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0C4A1-FC26-4026-B753-DE2FCD2A1A9C}"/>
              </a:ext>
            </a:extLst>
          </p:cNvPr>
          <p:cNvSpPr>
            <a:spLocks noGrp="1"/>
          </p:cNvSpPr>
          <p:nvPr>
            <p:ph type="dt" sz="half" idx="10"/>
          </p:nvPr>
        </p:nvSpPr>
        <p:spPr/>
        <p:txBody>
          <a:bodyPr/>
          <a:lstStyle/>
          <a:p>
            <a:fld id="{B61BEF0D-F0BB-DE4B-95CE-6DB70DBA9567}" type="datetimeFigureOut">
              <a:rPr lang="en-US" smtClean="0"/>
              <a:pPr/>
              <a:t>1/21/2020</a:t>
            </a:fld>
            <a:endParaRPr lang="en-US"/>
          </a:p>
        </p:txBody>
      </p:sp>
      <p:sp>
        <p:nvSpPr>
          <p:cNvPr id="6" name="Footer Placeholder 5">
            <a:extLst>
              <a:ext uri="{FF2B5EF4-FFF2-40B4-BE49-F238E27FC236}">
                <a16:creationId xmlns:a16="http://schemas.microsoft.com/office/drawing/2014/main" id="{C7851FCB-ED9C-4651-8C41-40EA5866E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950B-45E7-45DB-9AEA-BC546ADC092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7191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C4586-27DF-41DB-B1BE-E0D79F179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8809B6-5182-4164-AADB-8E76EFA2D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3B38-F8F7-41BC-A821-55DF4B9CF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1/21/2020</a:t>
            </a:fld>
            <a:endParaRPr lang="en-US"/>
          </a:p>
        </p:txBody>
      </p:sp>
      <p:sp>
        <p:nvSpPr>
          <p:cNvPr id="5" name="Footer Placeholder 4">
            <a:extLst>
              <a:ext uri="{FF2B5EF4-FFF2-40B4-BE49-F238E27FC236}">
                <a16:creationId xmlns:a16="http://schemas.microsoft.com/office/drawing/2014/main" id="{F0552F0D-91B1-4328-A869-DD6521AB21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87242-CFF1-449F-94BF-B67484D49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77240621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grvinod/a-PyTorch-Tutorial-to-Object-Detec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inveterate-learner/real-time-object-detection-part-1-understanding-ssd-65797a5e675b"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lambdalabs.com/blog/how-to-implement-ssd-object-detection-in-tensorflow/"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understanding-ssd-multibox-real-time-object-detection-in-deep-learning-495ef744fab" TargetMode="External"/><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5">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7">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ctrTitle"/>
          </p:nvPr>
        </p:nvSpPr>
        <p:spPr>
          <a:xfrm>
            <a:off x="698977" y="2780442"/>
            <a:ext cx="4805996" cy="1650881"/>
          </a:xfrm>
        </p:spPr>
        <p:txBody>
          <a:bodyPr anchor="t">
            <a:normAutofit fontScale="90000"/>
          </a:bodyPr>
          <a:lstStyle/>
          <a:p>
            <a:r>
              <a:rPr lang="en-US" sz="4100" dirty="0">
                <a:solidFill>
                  <a:srgbClr val="000000"/>
                </a:solidFill>
                <a:effectLst>
                  <a:glow rad="38100">
                    <a:prstClr val="black">
                      <a:lumMod val="65000"/>
                      <a:lumOff val="35000"/>
                      <a:alpha val="50000"/>
                    </a:prstClr>
                  </a:glow>
                  <a:outerShdw blurRad="28575" dist="31750" dir="13200000" algn="tl" rotWithShape="0">
                    <a:srgbClr val="000000">
                      <a:alpha val="25000"/>
                    </a:srgbClr>
                  </a:outerShdw>
                </a:effectLst>
              </a:rPr>
              <a:t>Vehicle &amp; Pedestrian Detection and Classification System</a:t>
            </a:r>
            <a:endParaRPr lang="en-US" sz="4100" dirty="0">
              <a:solidFill>
                <a:srgbClr val="000000"/>
              </a:solidFill>
            </a:endParaRPr>
          </a:p>
        </p:txBody>
      </p:sp>
      <p:sp>
        <p:nvSpPr>
          <p:cNvPr id="3" name="Subtitle 2"/>
          <p:cNvSpPr>
            <a:spLocks noGrp="1"/>
          </p:cNvSpPr>
          <p:nvPr>
            <p:ph type="subTitle" idx="1"/>
          </p:nvPr>
        </p:nvSpPr>
        <p:spPr>
          <a:xfrm>
            <a:off x="67613" y="5600701"/>
            <a:ext cx="3836171" cy="1191450"/>
          </a:xfrm>
        </p:spPr>
        <p:txBody>
          <a:bodyPr anchor="b">
            <a:normAutofit/>
          </a:bodyPr>
          <a:lstStyle/>
          <a:p>
            <a:pPr algn="just"/>
            <a:r>
              <a:rPr lang="en-US" sz="1800" dirty="0">
                <a:solidFill>
                  <a:srgbClr val="000000"/>
                </a:solidFill>
                <a:effectLst>
                  <a:glow rad="38100">
                    <a:prstClr val="black">
                      <a:lumMod val="50000"/>
                      <a:lumOff val="50000"/>
                      <a:alpha val="20000"/>
                    </a:prstClr>
                  </a:glow>
                </a:effectLst>
              </a:rPr>
              <a:t>Tin Ko </a:t>
            </a:r>
            <a:r>
              <a:rPr lang="en-US" sz="1800" dirty="0" err="1">
                <a:solidFill>
                  <a:srgbClr val="000000"/>
                </a:solidFill>
                <a:effectLst>
                  <a:glow rad="38100">
                    <a:prstClr val="black">
                      <a:lumMod val="50000"/>
                      <a:lumOff val="50000"/>
                      <a:alpha val="20000"/>
                    </a:prstClr>
                  </a:glow>
                </a:effectLst>
              </a:rPr>
              <a:t>Ko</a:t>
            </a:r>
            <a:r>
              <a:rPr lang="en-US" sz="1800" dirty="0">
                <a:solidFill>
                  <a:srgbClr val="000000"/>
                </a:solidFill>
                <a:effectLst>
                  <a:glow rad="38100">
                    <a:prstClr val="black">
                      <a:lumMod val="50000"/>
                      <a:lumOff val="50000"/>
                      <a:alpha val="20000"/>
                    </a:prstClr>
                  </a:glow>
                </a:effectLst>
              </a:rPr>
              <a:t> Win</a:t>
            </a:r>
          </a:p>
        </p:txBody>
      </p:sp>
      <p:sp>
        <p:nvSpPr>
          <p:cNvPr id="40"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Car">
            <a:extLst>
              <a:ext uri="{FF2B5EF4-FFF2-40B4-BE49-F238E27FC236}">
                <a16:creationId xmlns:a16="http://schemas.microsoft.com/office/drawing/2014/main" id="{E8D71A98-FF43-421B-B14D-E43F5943A1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97922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FE22-0156-4529-80FC-73FCFA168368}"/>
              </a:ext>
            </a:extLst>
          </p:cNvPr>
          <p:cNvSpPr>
            <a:spLocks noGrp="1"/>
          </p:cNvSpPr>
          <p:nvPr>
            <p:ph type="title"/>
          </p:nvPr>
        </p:nvSpPr>
        <p:spPr>
          <a:xfrm>
            <a:off x="870204" y="606564"/>
            <a:ext cx="10451592" cy="1325563"/>
          </a:xfrm>
        </p:spPr>
        <p:txBody>
          <a:bodyPr anchor="ctr">
            <a:normAutofit/>
          </a:bodyPr>
          <a:lstStyle/>
          <a:p>
            <a:pPr algn="ctr"/>
            <a:r>
              <a:rPr lang="en-US" dirty="0"/>
              <a:t>Modern Object Detection Systems</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9120CB3-968C-435D-AC43-C6A8A4A72F9F}"/>
              </a:ext>
            </a:extLst>
          </p:cNvPr>
          <p:cNvGraphicFramePr>
            <a:graphicFrameLocks noGrp="1"/>
          </p:cNvGraphicFramePr>
          <p:nvPr>
            <p:ph idx="1"/>
            <p:extLst>
              <p:ext uri="{D42A27DB-BD31-4B8C-83A1-F6EECF244321}">
                <p14:modId xmlns:p14="http://schemas.microsoft.com/office/powerpoint/2010/main" val="3533672253"/>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25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AAB5FB8F-88C9-40C6-8185-F18E7D0FAF00}"/>
                                            </p:graphicEl>
                                          </p:spTgt>
                                        </p:tgtEl>
                                        <p:attrNameLst>
                                          <p:attrName>style.visibility</p:attrName>
                                        </p:attrNameLst>
                                      </p:cBhvr>
                                      <p:to>
                                        <p:strVal val="visible"/>
                                      </p:to>
                                    </p:set>
                                    <p:animEffect transition="in" filter="randombar(horizontal)">
                                      <p:cBhvr>
                                        <p:cTn id="7" dur="500"/>
                                        <p:tgtEl>
                                          <p:spTgt spid="5">
                                            <p:graphicEl>
                                              <a:dgm id="{AAB5FB8F-88C9-40C6-8185-F18E7D0FAF0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graphicEl>
                                              <a:dgm id="{0EA251C6-C815-4789-9A6F-55D63BDF0C2C}"/>
                                            </p:graphicEl>
                                          </p:spTgt>
                                        </p:tgtEl>
                                        <p:attrNameLst>
                                          <p:attrName>style.visibility</p:attrName>
                                        </p:attrNameLst>
                                      </p:cBhvr>
                                      <p:to>
                                        <p:strVal val="visible"/>
                                      </p:to>
                                    </p:set>
                                    <p:animEffect transition="in" filter="randombar(horizontal)">
                                      <p:cBhvr>
                                        <p:cTn id="12" dur="500"/>
                                        <p:tgtEl>
                                          <p:spTgt spid="5">
                                            <p:graphicEl>
                                              <a:dgm id="{0EA251C6-C815-4789-9A6F-55D63BDF0C2C}"/>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graphicEl>
                                              <a:dgm id="{211F6374-54EF-4076-940A-31BF241FCFB1}"/>
                                            </p:graphicEl>
                                          </p:spTgt>
                                        </p:tgtEl>
                                        <p:attrNameLst>
                                          <p:attrName>style.visibility</p:attrName>
                                        </p:attrNameLst>
                                      </p:cBhvr>
                                      <p:to>
                                        <p:strVal val="visible"/>
                                      </p:to>
                                    </p:set>
                                    <p:animEffect transition="in" filter="randombar(horizontal)">
                                      <p:cBhvr>
                                        <p:cTn id="15" dur="500"/>
                                        <p:tgtEl>
                                          <p:spTgt spid="5">
                                            <p:graphicEl>
                                              <a:dgm id="{211F6374-54EF-4076-940A-31BF241FCFB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5">
                                            <p:graphicEl>
                                              <a:dgm id="{068DD5DB-5888-4BA2-BE4A-CD72095BA4D9}"/>
                                            </p:graphicEl>
                                          </p:spTgt>
                                        </p:tgtEl>
                                        <p:attrNameLst>
                                          <p:attrName>style.visibility</p:attrName>
                                        </p:attrNameLst>
                                      </p:cBhvr>
                                      <p:to>
                                        <p:strVal val="visible"/>
                                      </p:to>
                                    </p:set>
                                    <p:animEffect transition="in" filter="randombar(horizontal)">
                                      <p:cBhvr>
                                        <p:cTn id="20" dur="500"/>
                                        <p:tgtEl>
                                          <p:spTgt spid="5">
                                            <p:graphicEl>
                                              <a:dgm id="{068DD5DB-5888-4BA2-BE4A-CD72095BA4D9}"/>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graphicEl>
                                              <a:dgm id="{F36CA40C-EB93-424E-B526-BF09E14A6641}"/>
                                            </p:graphicEl>
                                          </p:spTgt>
                                        </p:tgtEl>
                                        <p:attrNameLst>
                                          <p:attrName>style.visibility</p:attrName>
                                        </p:attrNameLst>
                                      </p:cBhvr>
                                      <p:to>
                                        <p:strVal val="visible"/>
                                      </p:to>
                                    </p:set>
                                    <p:animEffect transition="in" filter="randombar(horizontal)">
                                      <p:cBhvr>
                                        <p:cTn id="23" dur="500"/>
                                        <p:tgtEl>
                                          <p:spTgt spid="5">
                                            <p:graphicEl>
                                              <a:dgm id="{F36CA40C-EB93-424E-B526-BF09E14A6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graphicEl>
                                              <a:dgm id="{0B424090-CE32-4CCB-8A52-B35B46780D46}"/>
                                            </p:graphicEl>
                                          </p:spTgt>
                                        </p:tgtEl>
                                        <p:attrNameLst>
                                          <p:attrName>style.visibility</p:attrName>
                                        </p:attrNameLst>
                                      </p:cBhvr>
                                      <p:to>
                                        <p:strVal val="visible"/>
                                      </p:to>
                                    </p:set>
                                    <p:animEffect transition="in" filter="randombar(horizontal)">
                                      <p:cBhvr>
                                        <p:cTn id="28" dur="500"/>
                                        <p:tgtEl>
                                          <p:spTgt spid="5">
                                            <p:graphicEl>
                                              <a:dgm id="{0B424090-CE32-4CCB-8A52-B35B46780D46}"/>
                                            </p:graphic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5">
                                            <p:graphicEl>
                                              <a:dgm id="{970E873E-F836-4A22-B1E4-5436C1F2FAE2}"/>
                                            </p:graphicEl>
                                          </p:spTgt>
                                        </p:tgtEl>
                                        <p:attrNameLst>
                                          <p:attrName>style.visibility</p:attrName>
                                        </p:attrNameLst>
                                      </p:cBhvr>
                                      <p:to>
                                        <p:strVal val="visible"/>
                                      </p:to>
                                    </p:set>
                                    <p:animEffect transition="in" filter="randombar(horizontal)">
                                      <p:cBhvr>
                                        <p:cTn id="31" dur="500"/>
                                        <p:tgtEl>
                                          <p:spTgt spid="5">
                                            <p:graphicEl>
                                              <a:dgm id="{970E873E-F836-4A22-B1E4-5436C1F2FAE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5">
                                            <p:graphicEl>
                                              <a:dgm id="{7BB6E099-4E4E-47E8-A4DA-0B51D474645C}"/>
                                            </p:graphicEl>
                                          </p:spTgt>
                                        </p:tgtEl>
                                        <p:attrNameLst>
                                          <p:attrName>style.visibility</p:attrName>
                                        </p:attrNameLst>
                                      </p:cBhvr>
                                      <p:to>
                                        <p:strVal val="visible"/>
                                      </p:to>
                                    </p:set>
                                    <p:animEffect transition="in" filter="randombar(horizontal)">
                                      <p:cBhvr>
                                        <p:cTn id="36" dur="500"/>
                                        <p:tgtEl>
                                          <p:spTgt spid="5">
                                            <p:graphicEl>
                                              <a:dgm id="{7BB6E099-4E4E-47E8-A4DA-0B51D474645C}"/>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
                                            <p:graphicEl>
                                              <a:dgm id="{0155B7DE-4DC5-47ED-8AB4-DEABDEAF12C4}"/>
                                            </p:graphicEl>
                                          </p:spTgt>
                                        </p:tgtEl>
                                        <p:attrNameLst>
                                          <p:attrName>style.visibility</p:attrName>
                                        </p:attrNameLst>
                                      </p:cBhvr>
                                      <p:to>
                                        <p:strVal val="visible"/>
                                      </p:to>
                                    </p:set>
                                    <p:animEffect transition="in" filter="randombar(horizontal)">
                                      <p:cBhvr>
                                        <p:cTn id="39" dur="500"/>
                                        <p:tgtEl>
                                          <p:spTgt spid="5">
                                            <p:graphicEl>
                                              <a:dgm id="{0155B7DE-4DC5-47ED-8AB4-DEABDEAF12C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5">
                                            <p:graphicEl>
                                              <a:dgm id="{5926CA7F-B795-46A6-A33E-9749CF9D4F1F}"/>
                                            </p:graphicEl>
                                          </p:spTgt>
                                        </p:tgtEl>
                                        <p:attrNameLst>
                                          <p:attrName>style.visibility</p:attrName>
                                        </p:attrNameLst>
                                      </p:cBhvr>
                                      <p:to>
                                        <p:strVal val="visible"/>
                                      </p:to>
                                    </p:set>
                                    <p:animEffect transition="in" filter="randombar(horizontal)">
                                      <p:cBhvr>
                                        <p:cTn id="44" dur="500"/>
                                        <p:tgtEl>
                                          <p:spTgt spid="5">
                                            <p:graphicEl>
                                              <a:dgm id="{5926CA7F-B795-46A6-A33E-9749CF9D4F1F}"/>
                                            </p:graphic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
                                            <p:graphicEl>
                                              <a:dgm id="{B374D917-C5A9-4D9E-AF26-B7455A742480}"/>
                                            </p:graphicEl>
                                          </p:spTgt>
                                        </p:tgtEl>
                                        <p:attrNameLst>
                                          <p:attrName>style.visibility</p:attrName>
                                        </p:attrNameLst>
                                      </p:cBhvr>
                                      <p:to>
                                        <p:strVal val="visible"/>
                                      </p:to>
                                    </p:set>
                                    <p:animEffect transition="in" filter="randombar(horizontal)">
                                      <p:cBhvr>
                                        <p:cTn id="47" dur="500"/>
                                        <p:tgtEl>
                                          <p:spTgt spid="5">
                                            <p:graphicEl>
                                              <a:dgm id="{B374D917-C5A9-4D9E-AF26-B7455A74248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5">
                                            <p:graphicEl>
                                              <a:dgm id="{A5CF110F-CE52-40D0-9116-75A94A576DEE}"/>
                                            </p:graphicEl>
                                          </p:spTgt>
                                        </p:tgtEl>
                                        <p:attrNameLst>
                                          <p:attrName>style.visibility</p:attrName>
                                        </p:attrNameLst>
                                      </p:cBhvr>
                                      <p:to>
                                        <p:strVal val="visible"/>
                                      </p:to>
                                    </p:set>
                                    <p:animEffect transition="in" filter="randombar(horizontal)">
                                      <p:cBhvr>
                                        <p:cTn id="52" dur="500"/>
                                        <p:tgtEl>
                                          <p:spTgt spid="5">
                                            <p:graphicEl>
                                              <a:dgm id="{A5CF110F-CE52-40D0-9116-75A94A576DEE}"/>
                                            </p:graphicEl>
                                          </p:spTgt>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5">
                                            <p:graphicEl>
                                              <a:dgm id="{AD23E45D-EFD4-4845-9FB6-83F99442D550}"/>
                                            </p:graphicEl>
                                          </p:spTgt>
                                        </p:tgtEl>
                                        <p:attrNameLst>
                                          <p:attrName>style.visibility</p:attrName>
                                        </p:attrNameLst>
                                      </p:cBhvr>
                                      <p:to>
                                        <p:strVal val="visible"/>
                                      </p:to>
                                    </p:set>
                                    <p:animEffect transition="in" filter="randombar(horizontal)">
                                      <p:cBhvr>
                                        <p:cTn id="55" dur="500"/>
                                        <p:tgtEl>
                                          <p:spTgt spid="5">
                                            <p:graphicEl>
                                              <a:dgm id="{AD23E45D-EFD4-4845-9FB6-83F99442D55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5">
                                            <p:graphicEl>
                                              <a:dgm id="{B296FA14-0157-4EBA-B249-34E7A6DDF596}"/>
                                            </p:graphicEl>
                                          </p:spTgt>
                                        </p:tgtEl>
                                        <p:attrNameLst>
                                          <p:attrName>style.visibility</p:attrName>
                                        </p:attrNameLst>
                                      </p:cBhvr>
                                      <p:to>
                                        <p:strVal val="visible"/>
                                      </p:to>
                                    </p:set>
                                    <p:animEffect transition="in" filter="randombar(horizontal)">
                                      <p:cBhvr>
                                        <p:cTn id="60" dur="500"/>
                                        <p:tgtEl>
                                          <p:spTgt spid="5">
                                            <p:graphicEl>
                                              <a:dgm id="{B296FA14-0157-4EBA-B249-34E7A6DDF596}"/>
                                            </p:graphic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5">
                                            <p:graphicEl>
                                              <a:dgm id="{5BFDDC43-045C-4555-8BAC-559D19A9F51A}"/>
                                            </p:graphicEl>
                                          </p:spTgt>
                                        </p:tgtEl>
                                        <p:attrNameLst>
                                          <p:attrName>style.visibility</p:attrName>
                                        </p:attrNameLst>
                                      </p:cBhvr>
                                      <p:to>
                                        <p:strVal val="visible"/>
                                      </p:to>
                                    </p:set>
                                    <p:animEffect transition="in" filter="randombar(horizontal)">
                                      <p:cBhvr>
                                        <p:cTn id="63" dur="500"/>
                                        <p:tgtEl>
                                          <p:spTgt spid="5">
                                            <p:graphicEl>
                                              <a:dgm id="{5BFDDC43-045C-4555-8BAC-559D19A9F51A}"/>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5">
                                            <p:graphicEl>
                                              <a:dgm id="{94C0C183-2252-4E44-B957-070D57421F57}"/>
                                            </p:graphicEl>
                                          </p:spTgt>
                                        </p:tgtEl>
                                        <p:attrNameLst>
                                          <p:attrName>style.visibility</p:attrName>
                                        </p:attrNameLst>
                                      </p:cBhvr>
                                      <p:to>
                                        <p:strVal val="visible"/>
                                      </p:to>
                                    </p:set>
                                    <p:animEffect transition="in" filter="randombar(horizontal)">
                                      <p:cBhvr>
                                        <p:cTn id="68" dur="500"/>
                                        <p:tgtEl>
                                          <p:spTgt spid="5">
                                            <p:graphicEl>
                                              <a:dgm id="{94C0C183-2252-4E44-B957-070D57421F57}"/>
                                            </p:graphicEl>
                                          </p:spTgt>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
                                            <p:graphicEl>
                                              <a:dgm id="{15B8FDF0-072C-4C79-8B0F-03EA0443D640}"/>
                                            </p:graphicEl>
                                          </p:spTgt>
                                        </p:tgtEl>
                                        <p:attrNameLst>
                                          <p:attrName>style.visibility</p:attrName>
                                        </p:attrNameLst>
                                      </p:cBhvr>
                                      <p:to>
                                        <p:strVal val="visible"/>
                                      </p:to>
                                    </p:set>
                                    <p:animEffect transition="in" filter="randombar(horizontal)">
                                      <p:cBhvr>
                                        <p:cTn id="71" dur="500"/>
                                        <p:tgtEl>
                                          <p:spTgt spid="5">
                                            <p:graphicEl>
                                              <a:dgm id="{15B8FDF0-072C-4C79-8B0F-03EA0443D6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6" name="Group 65">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7" name="Rectangle 66">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AD6249F0-A3FF-4175-9883-A22CC4F1587C}"/>
              </a:ext>
            </a:extLst>
          </p:cNvPr>
          <p:cNvSpPr>
            <a:spLocks noGrp="1"/>
          </p:cNvSpPr>
          <p:nvPr>
            <p:ph type="title"/>
          </p:nvPr>
        </p:nvSpPr>
        <p:spPr>
          <a:xfrm>
            <a:off x="904877" y="2415322"/>
            <a:ext cx="3451730" cy="2399869"/>
          </a:xfrm>
        </p:spPr>
        <p:txBody>
          <a:bodyPr vert="horz" lIns="91440" tIns="45720" rIns="91440" bIns="45720" rtlCol="0" anchor="ctr">
            <a:normAutofit/>
          </a:bodyPr>
          <a:lstStyle/>
          <a:p>
            <a:pPr algn="ctr"/>
            <a:r>
              <a:rPr lang="en-US" sz="4000" kern="1200" dirty="0" err="1">
                <a:solidFill>
                  <a:srgbClr val="FFFFFF"/>
                </a:solidFill>
                <a:effectLst>
                  <a:glow rad="38100">
                    <a:prstClr val="black">
                      <a:lumMod val="65000"/>
                      <a:lumOff val="35000"/>
                      <a:alpha val="40000"/>
                    </a:prstClr>
                  </a:glow>
                </a:effectLst>
                <a:latin typeface="+mj-lt"/>
                <a:ea typeface="+mj-ea"/>
                <a:cs typeface="+mj-cs"/>
              </a:rPr>
              <a:t>Singleshot</a:t>
            </a:r>
            <a:r>
              <a:rPr lang="en-US" sz="4000" kern="1200" dirty="0">
                <a:solidFill>
                  <a:srgbClr val="FFFFFF"/>
                </a:solidFill>
                <a:effectLst>
                  <a:glow rad="38100">
                    <a:prstClr val="black">
                      <a:lumMod val="65000"/>
                      <a:lumOff val="35000"/>
                      <a:alpha val="40000"/>
                    </a:prstClr>
                  </a:glow>
                </a:effectLst>
                <a:latin typeface="+mj-lt"/>
                <a:ea typeface="+mj-ea"/>
                <a:cs typeface="+mj-cs"/>
              </a:rPr>
              <a:t> Multibox Detector ( SSD )</a:t>
            </a:r>
          </a:p>
        </p:txBody>
      </p:sp>
      <p:sp>
        <p:nvSpPr>
          <p:cNvPr id="6" name="TextBox 5">
            <a:extLst>
              <a:ext uri="{FF2B5EF4-FFF2-40B4-BE49-F238E27FC236}">
                <a16:creationId xmlns:a16="http://schemas.microsoft.com/office/drawing/2014/main" id="{E9D991D5-2BEB-429B-A894-33EC988391FF}"/>
              </a:ext>
            </a:extLst>
          </p:cNvPr>
          <p:cNvSpPr txBox="1"/>
          <p:nvPr/>
        </p:nvSpPr>
        <p:spPr>
          <a:xfrm>
            <a:off x="5120640" y="804672"/>
            <a:ext cx="6281928" cy="524865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err="1"/>
              <a:t>Singleshot</a:t>
            </a:r>
            <a:r>
              <a:rPr lang="en-US" sz="2000" dirty="0"/>
              <a:t> - SSD is a single-shot detector. It has no delegated region proposal network and predicts the boundary boxes and the classes directly from feature maps in one single pass. That is why it much faster than RCNN family.</a:t>
            </a:r>
          </a:p>
          <a:p>
            <a:pPr marL="285750" indent="-228600">
              <a:lnSpc>
                <a:spcPct val="90000"/>
              </a:lnSpc>
              <a:spcAft>
                <a:spcPts val="600"/>
              </a:spcAft>
              <a:buFont typeface="Arial" panose="020B0604020202020204" pitchFamily="34" charset="0"/>
              <a:buChar char="•"/>
            </a:pPr>
            <a:r>
              <a:rPr lang="en-US" sz="2000" dirty="0" err="1"/>
              <a:t>MultiBox</a:t>
            </a:r>
            <a:r>
              <a:rPr lang="en-US" sz="2000" dirty="0"/>
              <a:t> - This is the name of a technique for bounding box regression developed by </a:t>
            </a:r>
            <a:r>
              <a:rPr lang="en-US" sz="2000" dirty="0" err="1"/>
              <a:t>Szegedy</a:t>
            </a:r>
            <a:r>
              <a:rPr lang="en-US" sz="2000" dirty="0"/>
              <a:t> et al. </a:t>
            </a:r>
          </a:p>
          <a:p>
            <a:pPr marL="285750" indent="-228600">
              <a:lnSpc>
                <a:spcPct val="90000"/>
              </a:lnSpc>
              <a:spcAft>
                <a:spcPts val="600"/>
              </a:spcAft>
              <a:buFont typeface="Arial" panose="020B0604020202020204" pitchFamily="34" charset="0"/>
              <a:buChar char="•"/>
            </a:pPr>
            <a:r>
              <a:rPr lang="en-US" sz="2000" dirty="0"/>
              <a:t>Detector -  Because of it detects objects</a:t>
            </a:r>
          </a:p>
        </p:txBody>
      </p:sp>
      <p:sp>
        <p:nvSpPr>
          <p:cNvPr id="4" name="Content Placeholder 2">
            <a:extLst>
              <a:ext uri="{FF2B5EF4-FFF2-40B4-BE49-F238E27FC236}">
                <a16:creationId xmlns:a16="http://schemas.microsoft.com/office/drawing/2014/main" id="{76FBF9C6-8EDB-4223-937B-71C73159D87D}"/>
              </a:ext>
            </a:extLst>
          </p:cNvPr>
          <p:cNvSpPr txBox="1">
            <a:spLocks/>
          </p:cNvSpPr>
          <p:nvPr/>
        </p:nvSpPr>
        <p:spPr>
          <a:xfrm>
            <a:off x="1139484" y="3887220"/>
            <a:ext cx="10162672" cy="117051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Font typeface="Arial"/>
              <a:buNone/>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14" name="Content Placeholder 2">
            <a:extLst>
              <a:ext uri="{FF2B5EF4-FFF2-40B4-BE49-F238E27FC236}">
                <a16:creationId xmlns:a16="http://schemas.microsoft.com/office/drawing/2014/main" id="{C3563087-2614-4464-8820-1BCCFFC69436}"/>
              </a:ext>
            </a:extLst>
          </p:cNvPr>
          <p:cNvSpPr txBox="1">
            <a:spLocks/>
          </p:cNvSpPr>
          <p:nvPr/>
        </p:nvSpPr>
        <p:spPr>
          <a:xfrm>
            <a:off x="1137555" y="4550835"/>
            <a:ext cx="10162672" cy="117051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spTree>
    <p:extLst>
      <p:ext uri="{BB962C8B-B14F-4D97-AF65-F5344CB8AC3E}">
        <p14:creationId xmlns:p14="http://schemas.microsoft.com/office/powerpoint/2010/main" val="16124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heel(1)">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heel(1)">
                                      <p:cBhvr>
                                        <p:cTn id="17"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9363E7E-3CC3-4AD2-823A-3F902DB436AF}"/>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SSD Architecture</a:t>
            </a:r>
          </a:p>
        </p:txBody>
      </p:sp>
      <p:graphicFrame>
        <p:nvGraphicFramePr>
          <p:cNvPr id="5" name="Content Placeholder 2">
            <a:extLst>
              <a:ext uri="{FF2B5EF4-FFF2-40B4-BE49-F238E27FC236}">
                <a16:creationId xmlns:a16="http://schemas.microsoft.com/office/drawing/2014/main" id="{3956D52C-587D-4213-B288-E9AC5860E6C9}"/>
              </a:ext>
            </a:extLst>
          </p:cNvPr>
          <p:cNvGraphicFramePr>
            <a:graphicFrameLocks noGrp="1"/>
          </p:cNvGraphicFramePr>
          <p:nvPr>
            <p:ph idx="1"/>
            <p:extLst>
              <p:ext uri="{D42A27DB-BD31-4B8C-83A1-F6EECF244321}">
                <p14:modId xmlns:p14="http://schemas.microsoft.com/office/powerpoint/2010/main" val="150135309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191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B8D7C3A1-0FE7-4570-B8F2-E787B6727EAA}"/>
                                            </p:graphicEl>
                                          </p:spTgt>
                                        </p:tgtEl>
                                        <p:attrNameLst>
                                          <p:attrName>style.visibility</p:attrName>
                                        </p:attrNameLst>
                                      </p:cBhvr>
                                      <p:to>
                                        <p:strVal val="visible"/>
                                      </p:to>
                                    </p:set>
                                    <p:animEffect transition="in" filter="fade">
                                      <p:cBhvr>
                                        <p:cTn id="7" dur="1000"/>
                                        <p:tgtEl>
                                          <p:spTgt spid="5">
                                            <p:graphicEl>
                                              <a:dgm id="{B8D7C3A1-0FE7-4570-B8F2-E787B6727EAA}"/>
                                            </p:graphicEl>
                                          </p:spTgt>
                                        </p:tgtEl>
                                      </p:cBhvr>
                                    </p:animEffect>
                                    <p:anim calcmode="lin" valueType="num">
                                      <p:cBhvr>
                                        <p:cTn id="8" dur="1000" fill="hold"/>
                                        <p:tgtEl>
                                          <p:spTgt spid="5">
                                            <p:graphicEl>
                                              <a:dgm id="{B8D7C3A1-0FE7-4570-B8F2-E787B6727EA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B8D7C3A1-0FE7-4570-B8F2-E787B6727EA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B0610787-192A-4A90-9192-F608D8D08972}"/>
                                            </p:graphicEl>
                                          </p:spTgt>
                                        </p:tgtEl>
                                        <p:attrNameLst>
                                          <p:attrName>style.visibility</p:attrName>
                                        </p:attrNameLst>
                                      </p:cBhvr>
                                      <p:to>
                                        <p:strVal val="visible"/>
                                      </p:to>
                                    </p:set>
                                    <p:animEffect transition="in" filter="fade">
                                      <p:cBhvr>
                                        <p:cTn id="12" dur="1000"/>
                                        <p:tgtEl>
                                          <p:spTgt spid="5">
                                            <p:graphicEl>
                                              <a:dgm id="{B0610787-192A-4A90-9192-F608D8D08972}"/>
                                            </p:graphicEl>
                                          </p:spTgt>
                                        </p:tgtEl>
                                      </p:cBhvr>
                                    </p:animEffect>
                                    <p:anim calcmode="lin" valueType="num">
                                      <p:cBhvr>
                                        <p:cTn id="13" dur="1000" fill="hold"/>
                                        <p:tgtEl>
                                          <p:spTgt spid="5">
                                            <p:graphicEl>
                                              <a:dgm id="{B0610787-192A-4A90-9192-F608D8D08972}"/>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B0610787-192A-4A90-9192-F608D8D08972}"/>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899F6400-BBB8-4417-973B-7ABD7ECAB5EE}"/>
                                            </p:graphicEl>
                                          </p:spTgt>
                                        </p:tgtEl>
                                        <p:attrNameLst>
                                          <p:attrName>style.visibility</p:attrName>
                                        </p:attrNameLst>
                                      </p:cBhvr>
                                      <p:to>
                                        <p:strVal val="visible"/>
                                      </p:to>
                                    </p:set>
                                    <p:animEffect transition="in" filter="fade">
                                      <p:cBhvr>
                                        <p:cTn id="19" dur="1000"/>
                                        <p:tgtEl>
                                          <p:spTgt spid="5">
                                            <p:graphicEl>
                                              <a:dgm id="{899F6400-BBB8-4417-973B-7ABD7ECAB5EE}"/>
                                            </p:graphicEl>
                                          </p:spTgt>
                                        </p:tgtEl>
                                      </p:cBhvr>
                                    </p:animEffect>
                                    <p:anim calcmode="lin" valueType="num">
                                      <p:cBhvr>
                                        <p:cTn id="20" dur="1000" fill="hold"/>
                                        <p:tgtEl>
                                          <p:spTgt spid="5">
                                            <p:graphicEl>
                                              <a:dgm id="{899F6400-BBB8-4417-973B-7ABD7ECAB5EE}"/>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899F6400-BBB8-4417-973B-7ABD7ECAB5E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F3E99875-2842-4F6A-8550-A8CF0E1519B3}"/>
                                            </p:graphicEl>
                                          </p:spTgt>
                                        </p:tgtEl>
                                        <p:attrNameLst>
                                          <p:attrName>style.visibility</p:attrName>
                                        </p:attrNameLst>
                                      </p:cBhvr>
                                      <p:to>
                                        <p:strVal val="visible"/>
                                      </p:to>
                                    </p:set>
                                    <p:animEffect transition="in" filter="fade">
                                      <p:cBhvr>
                                        <p:cTn id="24" dur="1000"/>
                                        <p:tgtEl>
                                          <p:spTgt spid="5">
                                            <p:graphicEl>
                                              <a:dgm id="{F3E99875-2842-4F6A-8550-A8CF0E1519B3}"/>
                                            </p:graphicEl>
                                          </p:spTgt>
                                        </p:tgtEl>
                                      </p:cBhvr>
                                    </p:animEffect>
                                    <p:anim calcmode="lin" valueType="num">
                                      <p:cBhvr>
                                        <p:cTn id="25" dur="1000" fill="hold"/>
                                        <p:tgtEl>
                                          <p:spTgt spid="5">
                                            <p:graphicEl>
                                              <a:dgm id="{F3E99875-2842-4F6A-8550-A8CF0E1519B3}"/>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F3E99875-2842-4F6A-8550-A8CF0E1519B3}"/>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7568DF1B-FAD6-4F59-AD84-F41585E31899}"/>
                                            </p:graphicEl>
                                          </p:spTgt>
                                        </p:tgtEl>
                                        <p:attrNameLst>
                                          <p:attrName>style.visibility</p:attrName>
                                        </p:attrNameLst>
                                      </p:cBhvr>
                                      <p:to>
                                        <p:strVal val="visible"/>
                                      </p:to>
                                    </p:set>
                                    <p:animEffect transition="in" filter="fade">
                                      <p:cBhvr>
                                        <p:cTn id="31" dur="1000"/>
                                        <p:tgtEl>
                                          <p:spTgt spid="5">
                                            <p:graphicEl>
                                              <a:dgm id="{7568DF1B-FAD6-4F59-AD84-F41585E31899}"/>
                                            </p:graphicEl>
                                          </p:spTgt>
                                        </p:tgtEl>
                                      </p:cBhvr>
                                    </p:animEffect>
                                    <p:anim calcmode="lin" valueType="num">
                                      <p:cBhvr>
                                        <p:cTn id="32" dur="1000" fill="hold"/>
                                        <p:tgtEl>
                                          <p:spTgt spid="5">
                                            <p:graphicEl>
                                              <a:dgm id="{7568DF1B-FAD6-4F59-AD84-F41585E31899}"/>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7568DF1B-FAD6-4F59-AD84-F41585E31899}"/>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A816FD24-61F0-4DA0-AB4A-22B61A8BB4CD}"/>
                                            </p:graphicEl>
                                          </p:spTgt>
                                        </p:tgtEl>
                                        <p:attrNameLst>
                                          <p:attrName>style.visibility</p:attrName>
                                        </p:attrNameLst>
                                      </p:cBhvr>
                                      <p:to>
                                        <p:strVal val="visible"/>
                                      </p:to>
                                    </p:set>
                                    <p:animEffect transition="in" filter="fade">
                                      <p:cBhvr>
                                        <p:cTn id="36" dur="1000"/>
                                        <p:tgtEl>
                                          <p:spTgt spid="5">
                                            <p:graphicEl>
                                              <a:dgm id="{A816FD24-61F0-4DA0-AB4A-22B61A8BB4CD}"/>
                                            </p:graphicEl>
                                          </p:spTgt>
                                        </p:tgtEl>
                                      </p:cBhvr>
                                    </p:animEffect>
                                    <p:anim calcmode="lin" valueType="num">
                                      <p:cBhvr>
                                        <p:cTn id="37" dur="1000" fill="hold"/>
                                        <p:tgtEl>
                                          <p:spTgt spid="5">
                                            <p:graphicEl>
                                              <a:dgm id="{A816FD24-61F0-4DA0-AB4A-22B61A8BB4CD}"/>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A816FD24-61F0-4DA0-AB4A-22B61A8BB4C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DD4DB-5CE0-491F-84B4-BD6BFC199CC0}"/>
              </a:ext>
            </a:extLst>
          </p:cNvPr>
          <p:cNvPicPr>
            <a:picLocks noChangeAspect="1"/>
          </p:cNvPicPr>
          <p:nvPr/>
        </p:nvPicPr>
        <p:blipFill>
          <a:blip r:embed="rId2"/>
          <a:stretch>
            <a:fillRect/>
          </a:stretch>
        </p:blipFill>
        <p:spPr>
          <a:xfrm>
            <a:off x="1255995" y="673844"/>
            <a:ext cx="9680010" cy="2976602"/>
          </a:xfrm>
          <a:prstGeom prst="rect">
            <a:avLst/>
          </a:prstGeom>
        </p:spPr>
      </p:pic>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FA309C74-0AC0-40B5-89C2-3B6B708A2C28}"/>
              </a:ext>
            </a:extLst>
          </p:cNvPr>
          <p:cNvSpPr txBox="1"/>
          <p:nvPr/>
        </p:nvSpPr>
        <p:spPr>
          <a:xfrm>
            <a:off x="4152248" y="4537265"/>
            <a:ext cx="3887503" cy="370176"/>
          </a:xfrm>
          <a:prstGeom prst="rect">
            <a:avLst/>
          </a:prstGeom>
        </p:spPr>
        <p:txBody>
          <a:bodyPr vert="horz" lIns="91440" tIns="45720" rIns="91440" bIns="45720" rtlCol="0">
            <a:noAutofit/>
          </a:bodyPr>
          <a:lstStyle/>
          <a:p>
            <a:pPr algn="ctr">
              <a:lnSpc>
                <a:spcPct val="90000"/>
              </a:lnSpc>
              <a:spcBef>
                <a:spcPts val="1000"/>
              </a:spcBef>
            </a:pPr>
            <a:r>
              <a:rPr lang="en-US" sz="2000" kern="1200" dirty="0">
                <a:solidFill>
                  <a:srgbClr val="000000"/>
                </a:solidFill>
                <a:latin typeface="+mn-lt"/>
                <a:ea typeface="+mn-ea"/>
                <a:cs typeface="+mn-cs"/>
              </a:rPr>
              <a:t>Visualization of SSD Architecture</a:t>
            </a:r>
          </a:p>
        </p:txBody>
      </p:sp>
      <p:sp>
        <p:nvSpPr>
          <p:cNvPr id="7" name="TextBox 6">
            <a:extLst>
              <a:ext uri="{FF2B5EF4-FFF2-40B4-BE49-F238E27FC236}">
                <a16:creationId xmlns:a16="http://schemas.microsoft.com/office/drawing/2014/main" id="{3CD306DC-3DB7-4589-91D1-DD917199EF04}"/>
              </a:ext>
            </a:extLst>
          </p:cNvPr>
          <p:cNvSpPr txBox="1"/>
          <p:nvPr/>
        </p:nvSpPr>
        <p:spPr>
          <a:xfrm>
            <a:off x="2768834" y="6418607"/>
            <a:ext cx="9755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900" dirty="0">
                <a:ea typeface="+mn-lt"/>
                <a:cs typeface="+mn-lt"/>
              </a:rPr>
              <a:t>Liu W. et al. (2016) SSD: Single Shot </a:t>
            </a:r>
            <a:r>
              <a:rPr lang="en-US" sz="900" dirty="0" err="1">
                <a:ea typeface="+mn-lt"/>
                <a:cs typeface="+mn-lt"/>
              </a:rPr>
              <a:t>MultiBox</a:t>
            </a:r>
            <a:r>
              <a:rPr lang="en-US" sz="900" dirty="0">
                <a:ea typeface="+mn-lt"/>
                <a:cs typeface="+mn-lt"/>
              </a:rPr>
              <a:t> Detector. In: </a:t>
            </a:r>
            <a:r>
              <a:rPr lang="en-US" sz="900" dirty="0" err="1">
                <a:ea typeface="+mn-lt"/>
                <a:cs typeface="+mn-lt"/>
              </a:rPr>
              <a:t>Leibe</a:t>
            </a:r>
            <a:r>
              <a:rPr lang="en-US" sz="900" dirty="0">
                <a:ea typeface="+mn-lt"/>
                <a:cs typeface="+mn-lt"/>
              </a:rPr>
              <a:t> B., </a:t>
            </a:r>
            <a:r>
              <a:rPr lang="en-US" sz="900" dirty="0" err="1">
                <a:ea typeface="+mn-lt"/>
                <a:cs typeface="+mn-lt"/>
              </a:rPr>
              <a:t>Matas</a:t>
            </a:r>
            <a:r>
              <a:rPr lang="en-US" sz="900" dirty="0">
                <a:ea typeface="+mn-lt"/>
                <a:cs typeface="+mn-lt"/>
              </a:rPr>
              <a:t> J., </a:t>
            </a:r>
            <a:r>
              <a:rPr lang="en-US" sz="900" dirty="0" err="1">
                <a:ea typeface="+mn-lt"/>
                <a:cs typeface="+mn-lt"/>
              </a:rPr>
              <a:t>Sebe</a:t>
            </a:r>
            <a:r>
              <a:rPr lang="en-US" sz="900" dirty="0">
                <a:ea typeface="+mn-lt"/>
                <a:cs typeface="+mn-lt"/>
              </a:rPr>
              <a:t> N., Welling M. (eds) Computer Vision – ECCV 2016. ECCV 2016. Lecture Notes in Computer Science, vol 9905. Springer, Cham</a:t>
            </a:r>
            <a:endParaRPr lang="en-US" sz="900" dirty="0"/>
          </a:p>
        </p:txBody>
      </p:sp>
    </p:spTree>
    <p:extLst>
      <p:ext uri="{BB962C8B-B14F-4D97-AF65-F5344CB8AC3E}">
        <p14:creationId xmlns:p14="http://schemas.microsoft.com/office/powerpoint/2010/main" val="1518989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A7DA-3477-46D7-B176-AB6098167164}"/>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kern="120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Base network</a:t>
            </a:r>
          </a:p>
        </p:txBody>
      </p:sp>
      <p:sp>
        <p:nvSpPr>
          <p:cNvPr id="6" name="TextBox 5">
            <a:extLst>
              <a:ext uri="{FF2B5EF4-FFF2-40B4-BE49-F238E27FC236}">
                <a16:creationId xmlns:a16="http://schemas.microsoft.com/office/drawing/2014/main" id="{AE4208FF-3DD7-4FEB-BB3C-C3CAAB5B16F8}"/>
              </a:ext>
            </a:extLst>
          </p:cNvPr>
          <p:cNvSpPr txBox="1"/>
          <p:nvPr/>
        </p:nvSpPr>
        <p:spPr>
          <a:xfrm>
            <a:off x="648931" y="2438400"/>
            <a:ext cx="3505494"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lnSpc>
                <a:spcPct val="90000"/>
              </a:lnSpc>
              <a:spcAft>
                <a:spcPts val="600"/>
              </a:spcAft>
            </a:pPr>
            <a:r>
              <a:rPr lang="en-US" sz="2000" dirty="0"/>
              <a:t>	SSD use VGG-16 as base network to extract feature maps and some use more stronger networks like ResNet, Xeception, and GoogleNet to get better performance. But I'm here use original VGG-16 for the sake of simplicity, its popularity for </a:t>
            </a:r>
            <a:r>
              <a:rPr lang="en-US" sz="2000" i="1" dirty="0"/>
              <a:t>transfer learning that </a:t>
            </a:r>
            <a:r>
              <a:rPr lang="en-US" sz="2000" dirty="0"/>
              <a:t>helps in improving results and speed. </a:t>
            </a:r>
          </a:p>
        </p:txBody>
      </p:sp>
      <p:sp>
        <p:nvSpPr>
          <p:cNvPr id="22"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DD77AF13-AD23-4B3C-A24F-CDD577E5BCE2}"/>
              </a:ext>
            </a:extLst>
          </p:cNvPr>
          <p:cNvPicPr>
            <a:picLocks noGrp="1" noChangeAspect="1"/>
          </p:cNvPicPr>
          <p:nvPr>
            <p:ph idx="1"/>
          </p:nvPr>
        </p:nvPicPr>
        <p:blipFill>
          <a:blip r:embed="rId2"/>
          <a:stretch>
            <a:fillRect/>
          </a:stretch>
        </p:blipFill>
        <p:spPr>
          <a:xfrm>
            <a:off x="5608319" y="2180294"/>
            <a:ext cx="5614835" cy="2344193"/>
          </a:xfrm>
          <a:prstGeom prst="rect">
            <a:avLst/>
          </a:prstGeom>
          <a:effectLst/>
        </p:spPr>
      </p:pic>
    </p:spTree>
    <p:extLst>
      <p:ext uri="{BB962C8B-B14F-4D97-AF65-F5344CB8AC3E}">
        <p14:creationId xmlns:p14="http://schemas.microsoft.com/office/powerpoint/2010/main" val="364279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94D849-CBCB-410A-B453-A95483CE44AB}"/>
              </a:ext>
            </a:extLst>
          </p:cNvPr>
          <p:cNvSpPr>
            <a:spLocks noGrp="1"/>
          </p:cNvSpPr>
          <p:nvPr>
            <p:ph type="title"/>
          </p:nvPr>
        </p:nvSpPr>
        <p:spPr>
          <a:xfrm>
            <a:off x="694510" y="1487272"/>
            <a:ext cx="2743200" cy="2743200"/>
          </a:xfrm>
          <a:prstGeom prst="ellipse">
            <a:avLst/>
          </a:prstGeom>
          <a:ln/>
        </p:spPr>
        <p:style>
          <a:lnRef idx="1">
            <a:schemeClr val="dk1"/>
          </a:lnRef>
          <a:fillRef idx="2">
            <a:schemeClr val="dk1"/>
          </a:fillRef>
          <a:effectRef idx="1">
            <a:schemeClr val="dk1"/>
          </a:effectRef>
          <a:fontRef idx="minor">
            <a:schemeClr val="dk1"/>
          </a:fontRef>
        </p:style>
        <p:txBody>
          <a:bodyPr>
            <a:normAutofit/>
          </a:bodyPr>
          <a:lstStyle/>
          <a:p>
            <a:pPr algn="ctr"/>
            <a:r>
              <a:rPr lang="en-US" sz="2600">
                <a:solidFill>
                  <a:srgbClr val="FFFFFF"/>
                </a:solidFill>
                <a:effectLst>
                  <a:glow rad="38100">
                    <a:prstClr val="black">
                      <a:lumMod val="65000"/>
                      <a:lumOff val="35000"/>
                      <a:alpha val="40000"/>
                    </a:prstClr>
                  </a:glow>
                  <a:outerShdw blurRad="28575" dist="38100" dir="14040000" algn="tl" rotWithShape="0">
                    <a:srgbClr val="000000">
                      <a:alpha val="25000"/>
                    </a:srgbClr>
                  </a:outerShdw>
                </a:effectLst>
              </a:rPr>
              <a:t>Vgg-16</a:t>
            </a:r>
          </a:p>
        </p:txBody>
      </p:sp>
      <p:pic>
        <p:nvPicPr>
          <p:cNvPr id="4" name="Picture 4">
            <a:extLst>
              <a:ext uri="{FF2B5EF4-FFF2-40B4-BE49-F238E27FC236}">
                <a16:creationId xmlns:a16="http://schemas.microsoft.com/office/drawing/2014/main" id="{F82765AD-B982-45FF-926F-8ED56E50394B}"/>
              </a:ext>
            </a:extLst>
          </p:cNvPr>
          <p:cNvPicPr>
            <a:picLocks noChangeAspect="1"/>
          </p:cNvPicPr>
          <p:nvPr/>
        </p:nvPicPr>
        <p:blipFill>
          <a:blip r:embed="rId2"/>
          <a:stretch>
            <a:fillRect/>
          </a:stretch>
        </p:blipFill>
        <p:spPr>
          <a:xfrm>
            <a:off x="4038600" y="2247875"/>
            <a:ext cx="7188199" cy="1221994"/>
          </a:xfrm>
          <a:prstGeom prst="rect">
            <a:avLst/>
          </a:prstGeom>
        </p:spPr>
      </p:pic>
      <p:sp>
        <p:nvSpPr>
          <p:cNvPr id="3" name="Content Placeholder 2">
            <a:extLst>
              <a:ext uri="{FF2B5EF4-FFF2-40B4-BE49-F238E27FC236}">
                <a16:creationId xmlns:a16="http://schemas.microsoft.com/office/drawing/2014/main" id="{8BD5C37C-4938-4104-8534-4AAEDD5298F3}"/>
              </a:ext>
            </a:extLst>
          </p:cNvPr>
          <p:cNvSpPr>
            <a:spLocks noGrp="1"/>
          </p:cNvSpPr>
          <p:nvPr>
            <p:ph idx="1"/>
          </p:nvPr>
        </p:nvSpPr>
        <p:spPr>
          <a:xfrm>
            <a:off x="4038600" y="4884873"/>
            <a:ext cx="7188199" cy="1292090"/>
          </a:xfrm>
        </p:spPr>
        <p:txBody>
          <a:bodyPr>
            <a:normAutofit/>
          </a:bodyPr>
          <a:lstStyle/>
          <a:p>
            <a:pPr marL="0" indent="0">
              <a:buNone/>
            </a:pPr>
            <a:r>
              <a:rPr lang="en-US" sz="1800">
                <a:effectLst>
                  <a:glow rad="38100">
                    <a:prstClr val="black">
                      <a:lumMod val="50000"/>
                      <a:lumOff val="50000"/>
                      <a:alpha val="20000"/>
                    </a:prstClr>
                  </a:glow>
                  <a:outerShdw blurRad="44450" dist="12700" dir="13860000" algn="tl" rotWithShape="0">
                    <a:srgbClr val="000000">
                      <a:alpha val="20000"/>
                    </a:srgbClr>
                  </a:outerShdw>
                </a:effectLst>
              </a:rPr>
              <a:t>      VGG-16 is also known as VGGNET and it is the runner-up in ILSVRC2014 ( ImageNet Large Scale  Visual Recognition Competition ). It is much similar to the former architecture AlexNet and using only 3*3 convolutions. VGG-19 is one that use more convolutions. Here is the visualization of VGGNET.. </a:t>
            </a:r>
          </a:p>
        </p:txBody>
      </p:sp>
    </p:spTree>
    <p:extLst>
      <p:ext uri="{BB962C8B-B14F-4D97-AF65-F5344CB8AC3E}">
        <p14:creationId xmlns:p14="http://schemas.microsoft.com/office/powerpoint/2010/main" val="223472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1AE46-A175-4536-800C-6661296258BB}"/>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effectLst>
                  <a:glow rad="38100">
                    <a:prstClr val="black">
                      <a:lumMod val="65000"/>
                      <a:lumOff val="35000"/>
                      <a:alpha val="40000"/>
                    </a:prstClr>
                  </a:glow>
                  <a:outerShdw blurRad="28575" dist="38100" dir="14040000" algn="tl" rotWithShape="0">
                    <a:srgbClr val="000000">
                      <a:alpha val="25000"/>
                    </a:srgbClr>
                  </a:outerShdw>
                </a:effectLst>
                <a:latin typeface="+mj-lt"/>
                <a:ea typeface="+mj-ea"/>
                <a:cs typeface="+mj-cs"/>
              </a:rPr>
              <a:t>Extra </a:t>
            </a:r>
            <a:r>
              <a:rPr lang="en-US" sz="5400" dirty="0">
                <a:solidFill>
                  <a:schemeClr val="tx1">
                    <a:lumMod val="85000"/>
                    <a:lumOff val="15000"/>
                  </a:schemeClr>
                </a:solidFill>
                <a:effectLst>
                  <a:glow rad="38100">
                    <a:prstClr val="black">
                      <a:lumMod val="65000"/>
                      <a:lumOff val="35000"/>
                      <a:alpha val="40000"/>
                    </a:prstClr>
                  </a:glow>
                  <a:outerShdw blurRad="28575" dist="38100" dir="14040000" algn="tl" rotWithShape="0">
                    <a:srgbClr val="000000">
                      <a:alpha val="25000"/>
                    </a:srgbClr>
                  </a:outerShdw>
                </a:effectLst>
              </a:rPr>
              <a:t>F</a:t>
            </a:r>
            <a:r>
              <a:rPr lang="en-US" sz="5400" kern="1200" dirty="0">
                <a:solidFill>
                  <a:schemeClr val="tx1">
                    <a:lumMod val="85000"/>
                    <a:lumOff val="15000"/>
                  </a:schemeClr>
                </a:solidFill>
                <a:effectLst>
                  <a:glow rad="38100">
                    <a:prstClr val="black">
                      <a:lumMod val="65000"/>
                      <a:lumOff val="35000"/>
                      <a:alpha val="40000"/>
                    </a:prstClr>
                  </a:glow>
                  <a:outerShdw blurRad="28575" dist="38100" dir="14040000" algn="tl" rotWithShape="0">
                    <a:srgbClr val="000000">
                      <a:alpha val="25000"/>
                    </a:srgbClr>
                  </a:outerShdw>
                </a:effectLst>
                <a:latin typeface="+mj-lt"/>
                <a:ea typeface="+mj-ea"/>
                <a:cs typeface="+mj-cs"/>
              </a:rPr>
              <a:t>eature Layers or Auxiliary Layers</a:t>
            </a:r>
          </a:p>
        </p:txBody>
      </p:sp>
      <p:sp>
        <p:nvSpPr>
          <p:cNvPr id="3" name="Content Placeholder 2">
            <a:extLst>
              <a:ext uri="{FF2B5EF4-FFF2-40B4-BE49-F238E27FC236}">
                <a16:creationId xmlns:a16="http://schemas.microsoft.com/office/drawing/2014/main" id="{B3B1D9AB-1209-4871-AA87-9F90021E5F35}"/>
              </a:ext>
            </a:extLst>
          </p:cNvPr>
          <p:cNvSpPr>
            <a:spLocks noGrp="1"/>
          </p:cNvSpPr>
          <p:nvPr>
            <p:ph idx="1"/>
          </p:nvPr>
        </p:nvSpPr>
        <p:spPr>
          <a:xfrm>
            <a:off x="1023257" y="965198"/>
            <a:ext cx="2707937" cy="4927602"/>
          </a:xfrm>
        </p:spPr>
        <p:txBody>
          <a:bodyPr vert="horz" lIns="91440" tIns="45720" rIns="91440" bIns="45720" rtlCol="0" anchor="ctr">
            <a:normAutofit/>
          </a:bodyPr>
          <a:lstStyle/>
          <a:p>
            <a:pPr marL="0" indent="0" algn="just">
              <a:buNone/>
            </a:pPr>
            <a:r>
              <a:rPr lang="en-US" sz="2000" dirty="0">
                <a:solidFill>
                  <a:schemeClr val="accent1"/>
                </a:solidFill>
                <a:effectLst>
                  <a:glow rad="38100">
                    <a:prstClr val="black">
                      <a:lumMod val="50000"/>
                      <a:lumOff val="50000"/>
                      <a:alpha val="20000"/>
                    </a:prstClr>
                  </a:glow>
                  <a:outerShdw blurRad="44450" dist="12700" dir="13860000" algn="tl" rotWithShape="0">
                    <a:srgbClr val="000000">
                      <a:alpha val="20000"/>
                    </a:srgbClr>
                  </a:outerShdw>
                </a:effectLst>
              </a:rPr>
              <a:t>	</a:t>
            </a:r>
            <a:r>
              <a:rPr lang="en-US" sz="2000" kern="1200" dirty="0">
                <a:solidFill>
                  <a:schemeClr val="accent1"/>
                </a:solidFill>
                <a:effectLst>
                  <a:glow rad="38100">
                    <a:prstClr val="black">
                      <a:lumMod val="50000"/>
                      <a:lumOff val="50000"/>
                      <a:alpha val="20000"/>
                    </a:prstClr>
                  </a:glow>
                  <a:outerShdw blurRad="44450" dist="12700" dir="13860000" algn="tl" rotWithShape="0">
                    <a:srgbClr val="000000">
                      <a:alpha val="20000"/>
                    </a:srgbClr>
                  </a:outerShdw>
                </a:effectLst>
                <a:latin typeface="+mn-lt"/>
                <a:ea typeface="+mn-ea"/>
                <a:cs typeface="+mn-cs"/>
              </a:rPr>
              <a:t>SSD add four extra layers for better detection in difference object size.</a:t>
            </a:r>
            <a:endParaRPr lang="en-US" sz="2000" kern="1200" dirty="0">
              <a:solidFill>
                <a:schemeClr val="accent1"/>
              </a:solidFill>
              <a:latin typeface="+mn-lt"/>
              <a:ea typeface="+mn-ea"/>
              <a:cs typeface="+mn-cs"/>
            </a:endParaRPr>
          </a:p>
        </p:txBody>
      </p:sp>
      <p:cxnSp>
        <p:nvCxnSpPr>
          <p:cNvPr id="10" name="Straight Connector 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63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6661-EB49-4A04-8F04-F6E270C66108}"/>
              </a:ext>
            </a:extLst>
          </p:cNvPr>
          <p:cNvSpPr>
            <a:spLocks noGrp="1"/>
          </p:cNvSpPr>
          <p:nvPr>
            <p:ph type="title"/>
          </p:nvPr>
        </p:nvSpPr>
        <p:spPr>
          <a:xfrm>
            <a:off x="838200" y="365125"/>
            <a:ext cx="10515600" cy="1325563"/>
          </a:xfrm>
        </p:spPr>
        <p:txBody>
          <a:bodyPr>
            <a:normAutofit/>
          </a:bodyPr>
          <a:lstStyle/>
          <a:p>
            <a:pPr algn="ctr"/>
            <a:r>
              <a:rPr lang="en-US" dirty="0">
                <a:effectLst>
                  <a:glow rad="38100">
                    <a:prstClr val="black">
                      <a:lumMod val="65000"/>
                      <a:lumOff val="35000"/>
                      <a:alpha val="40000"/>
                    </a:prstClr>
                  </a:glow>
                  <a:outerShdw blurRad="28575" dist="38100" dir="14040000" algn="tl" rotWithShape="0">
                    <a:srgbClr val="000000">
                      <a:alpha val="25000"/>
                    </a:srgbClr>
                  </a:outerShdw>
                </a:effectLst>
              </a:rPr>
              <a:t>Default Boxes</a:t>
            </a:r>
          </a:p>
        </p:txBody>
      </p:sp>
      <p:graphicFrame>
        <p:nvGraphicFramePr>
          <p:cNvPr id="5" name="Content Placeholder 2">
            <a:extLst>
              <a:ext uri="{FF2B5EF4-FFF2-40B4-BE49-F238E27FC236}">
                <a16:creationId xmlns:a16="http://schemas.microsoft.com/office/drawing/2014/main" id="{6D1FAB0F-AAF0-4484-A56A-DD84819BCA74}"/>
              </a:ext>
            </a:extLst>
          </p:cNvPr>
          <p:cNvGraphicFramePr>
            <a:graphicFrameLocks noGrp="1"/>
          </p:cNvGraphicFramePr>
          <p:nvPr>
            <p:ph idx="1"/>
            <p:extLst>
              <p:ext uri="{D42A27DB-BD31-4B8C-83A1-F6EECF244321}">
                <p14:modId xmlns:p14="http://schemas.microsoft.com/office/powerpoint/2010/main" val="16608296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1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dgm id="{5326F3CC-8374-4E8C-AC26-B1E2CA3C66B0}"/>
                                            </p:graphicEl>
                                          </p:spTgt>
                                        </p:tgtEl>
                                        <p:attrNameLst>
                                          <p:attrName>style.visibility</p:attrName>
                                        </p:attrNameLst>
                                      </p:cBhvr>
                                      <p:to>
                                        <p:strVal val="visible"/>
                                      </p:to>
                                    </p:set>
                                    <p:animEffect transition="in" filter="wipe(down)">
                                      <p:cBhvr>
                                        <p:cTn id="7" dur="500"/>
                                        <p:tgtEl>
                                          <p:spTgt spid="5">
                                            <p:graphicEl>
                                              <a:dgm id="{5326F3CC-8374-4E8C-AC26-B1E2CA3C66B0}"/>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graphicEl>
                                              <a:dgm id="{F6C577C7-633A-45FC-8FCC-750E7C91640D}"/>
                                            </p:graphicEl>
                                          </p:spTgt>
                                        </p:tgtEl>
                                        <p:attrNameLst>
                                          <p:attrName>style.visibility</p:attrName>
                                        </p:attrNameLst>
                                      </p:cBhvr>
                                      <p:to>
                                        <p:strVal val="visible"/>
                                      </p:to>
                                    </p:set>
                                    <p:animEffect transition="in" filter="wipe(down)">
                                      <p:cBhvr>
                                        <p:cTn id="10" dur="500"/>
                                        <p:tgtEl>
                                          <p:spTgt spid="5">
                                            <p:graphicEl>
                                              <a:dgm id="{F6C577C7-633A-45FC-8FCC-750E7C91640D}"/>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graphicEl>
                                              <a:dgm id="{05067886-1172-4B39-9728-C1D60E86CCB8}"/>
                                            </p:graphicEl>
                                          </p:spTgt>
                                        </p:tgtEl>
                                        <p:attrNameLst>
                                          <p:attrName>style.visibility</p:attrName>
                                        </p:attrNameLst>
                                      </p:cBhvr>
                                      <p:to>
                                        <p:strVal val="visible"/>
                                      </p:to>
                                    </p:set>
                                    <p:animEffect transition="in" filter="wipe(down)">
                                      <p:cBhvr>
                                        <p:cTn id="13" dur="500"/>
                                        <p:tgtEl>
                                          <p:spTgt spid="5">
                                            <p:graphicEl>
                                              <a:dgm id="{05067886-1172-4B39-9728-C1D60E86CCB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graphicEl>
                                              <a:dgm id="{64F125C3-E716-407E-BF87-B349B5DD2C09}"/>
                                            </p:graphicEl>
                                          </p:spTgt>
                                        </p:tgtEl>
                                        <p:attrNameLst>
                                          <p:attrName>style.visibility</p:attrName>
                                        </p:attrNameLst>
                                      </p:cBhvr>
                                      <p:to>
                                        <p:strVal val="visible"/>
                                      </p:to>
                                    </p:set>
                                    <p:animEffect transition="in" filter="wipe(down)">
                                      <p:cBhvr>
                                        <p:cTn id="18" dur="500"/>
                                        <p:tgtEl>
                                          <p:spTgt spid="5">
                                            <p:graphicEl>
                                              <a:dgm id="{64F125C3-E716-407E-BF87-B349B5DD2C09}"/>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graphicEl>
                                              <a:dgm id="{A150A5B1-1B35-41D4-BFF6-ED9064F0FA98}"/>
                                            </p:graphicEl>
                                          </p:spTgt>
                                        </p:tgtEl>
                                        <p:attrNameLst>
                                          <p:attrName>style.visibility</p:attrName>
                                        </p:attrNameLst>
                                      </p:cBhvr>
                                      <p:to>
                                        <p:strVal val="visible"/>
                                      </p:to>
                                    </p:set>
                                    <p:animEffect transition="in" filter="wipe(down)">
                                      <p:cBhvr>
                                        <p:cTn id="21" dur="500"/>
                                        <p:tgtEl>
                                          <p:spTgt spid="5">
                                            <p:graphicEl>
                                              <a:dgm id="{A150A5B1-1B35-41D4-BFF6-ED9064F0FA98}"/>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graphicEl>
                                              <a:dgm id="{7017F9BD-525E-49B3-977B-38CF14F73931}"/>
                                            </p:graphicEl>
                                          </p:spTgt>
                                        </p:tgtEl>
                                        <p:attrNameLst>
                                          <p:attrName>style.visibility</p:attrName>
                                        </p:attrNameLst>
                                      </p:cBhvr>
                                      <p:to>
                                        <p:strVal val="visible"/>
                                      </p:to>
                                    </p:set>
                                    <p:animEffect transition="in" filter="wipe(down)">
                                      <p:cBhvr>
                                        <p:cTn id="24" dur="500"/>
                                        <p:tgtEl>
                                          <p:spTgt spid="5">
                                            <p:graphicEl>
                                              <a:dgm id="{7017F9BD-525E-49B3-977B-38CF14F7393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graphicEl>
                                              <a:dgm id="{DB8BA92C-014D-420B-80BD-F29197237A16}"/>
                                            </p:graphicEl>
                                          </p:spTgt>
                                        </p:tgtEl>
                                        <p:attrNameLst>
                                          <p:attrName>style.visibility</p:attrName>
                                        </p:attrNameLst>
                                      </p:cBhvr>
                                      <p:to>
                                        <p:strVal val="visible"/>
                                      </p:to>
                                    </p:set>
                                    <p:animEffect transition="in" filter="wipe(down)">
                                      <p:cBhvr>
                                        <p:cTn id="29" dur="500"/>
                                        <p:tgtEl>
                                          <p:spTgt spid="5">
                                            <p:graphicEl>
                                              <a:dgm id="{DB8BA92C-014D-420B-80BD-F29197237A16}"/>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
                                            <p:graphicEl>
                                              <a:dgm id="{DC1FBD0C-5FD0-4034-B098-746A4069A6DD}"/>
                                            </p:graphicEl>
                                          </p:spTgt>
                                        </p:tgtEl>
                                        <p:attrNameLst>
                                          <p:attrName>style.visibility</p:attrName>
                                        </p:attrNameLst>
                                      </p:cBhvr>
                                      <p:to>
                                        <p:strVal val="visible"/>
                                      </p:to>
                                    </p:set>
                                    <p:animEffect transition="in" filter="wipe(down)">
                                      <p:cBhvr>
                                        <p:cTn id="32" dur="500"/>
                                        <p:tgtEl>
                                          <p:spTgt spid="5">
                                            <p:graphicEl>
                                              <a:dgm id="{DC1FBD0C-5FD0-4034-B098-746A4069A6DD}"/>
                                            </p:graphic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
                                            <p:graphicEl>
                                              <a:dgm id="{705FAC9D-6C71-4997-B472-630EDA3E12DD}"/>
                                            </p:graphicEl>
                                          </p:spTgt>
                                        </p:tgtEl>
                                        <p:attrNameLst>
                                          <p:attrName>style.visibility</p:attrName>
                                        </p:attrNameLst>
                                      </p:cBhvr>
                                      <p:to>
                                        <p:strVal val="visible"/>
                                      </p:to>
                                    </p:set>
                                    <p:animEffect transition="in" filter="wipe(down)">
                                      <p:cBhvr>
                                        <p:cTn id="35" dur="500"/>
                                        <p:tgtEl>
                                          <p:spTgt spid="5">
                                            <p:graphicEl>
                                              <a:dgm id="{705FAC9D-6C71-4997-B472-630EDA3E12DD}"/>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graphicEl>
                                              <a:dgm id="{1B9D671D-E313-4A24-922F-B89DB02B071F}"/>
                                            </p:graphicEl>
                                          </p:spTgt>
                                        </p:tgtEl>
                                        <p:attrNameLst>
                                          <p:attrName>style.visibility</p:attrName>
                                        </p:attrNameLst>
                                      </p:cBhvr>
                                      <p:to>
                                        <p:strVal val="visible"/>
                                      </p:to>
                                    </p:set>
                                    <p:animEffect transition="in" filter="wipe(down)">
                                      <p:cBhvr>
                                        <p:cTn id="40" dur="500"/>
                                        <p:tgtEl>
                                          <p:spTgt spid="5">
                                            <p:graphicEl>
                                              <a:dgm id="{1B9D671D-E313-4A24-922F-B89DB02B071F}"/>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
                                            <p:graphicEl>
                                              <a:dgm id="{64652833-C6F9-4DE5-B009-5CA695731745}"/>
                                            </p:graphicEl>
                                          </p:spTgt>
                                        </p:tgtEl>
                                        <p:attrNameLst>
                                          <p:attrName>style.visibility</p:attrName>
                                        </p:attrNameLst>
                                      </p:cBhvr>
                                      <p:to>
                                        <p:strVal val="visible"/>
                                      </p:to>
                                    </p:set>
                                    <p:animEffect transition="in" filter="wipe(down)">
                                      <p:cBhvr>
                                        <p:cTn id="43" dur="500"/>
                                        <p:tgtEl>
                                          <p:spTgt spid="5">
                                            <p:graphicEl>
                                              <a:dgm id="{64652833-C6F9-4DE5-B009-5CA695731745}"/>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
                                            <p:graphicEl>
                                              <a:dgm id="{6E56D2A7-AF62-49AB-8A1A-7AF3B97C7DCA}"/>
                                            </p:graphicEl>
                                          </p:spTgt>
                                        </p:tgtEl>
                                        <p:attrNameLst>
                                          <p:attrName>style.visibility</p:attrName>
                                        </p:attrNameLst>
                                      </p:cBhvr>
                                      <p:to>
                                        <p:strVal val="visible"/>
                                      </p:to>
                                    </p:set>
                                    <p:animEffect transition="in" filter="wipe(down)">
                                      <p:cBhvr>
                                        <p:cTn id="46" dur="500"/>
                                        <p:tgtEl>
                                          <p:spTgt spid="5">
                                            <p:graphicEl>
                                              <a:dgm id="{6E56D2A7-AF62-49AB-8A1A-7AF3B97C7D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10815F-D55F-4E1F-8DB4-620B85A5648D}"/>
              </a:ext>
            </a:extLst>
          </p:cNvPr>
          <p:cNvSpPr>
            <a:spLocks noGrp="1"/>
          </p:cNvSpPr>
          <p:nvPr>
            <p:ph type="title"/>
          </p:nvPr>
        </p:nvSpPr>
        <p:spPr>
          <a:xfrm>
            <a:off x="6414251" y="1531608"/>
            <a:ext cx="4977976" cy="1454051"/>
          </a:xfrm>
        </p:spPr>
        <p:txBody>
          <a:bodyPr>
            <a:normAutofit/>
          </a:bodyPr>
          <a:lstStyle/>
          <a:p>
            <a:pPr algn="ctr"/>
            <a:r>
              <a:rPr lang="en-US" dirty="0">
                <a:solidFill>
                  <a:srgbClr val="000000"/>
                </a:solidFill>
                <a:effectLst>
                  <a:glow rad="38100">
                    <a:prstClr val="black">
                      <a:lumMod val="65000"/>
                      <a:lumOff val="35000"/>
                      <a:alpha val="40000"/>
                    </a:prstClr>
                  </a:glow>
                  <a:outerShdw blurRad="28575" dist="38100" dir="14040000" algn="tl" rotWithShape="0">
                    <a:srgbClr val="000000">
                      <a:alpha val="25000"/>
                    </a:srgbClr>
                  </a:outerShdw>
                </a:effectLst>
              </a:rPr>
              <a:t>Prediction </a:t>
            </a:r>
          </a:p>
        </p:txBody>
      </p:sp>
      <p:sp>
        <p:nvSpPr>
          <p:cNvPr id="2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Head with Gears">
            <a:extLst>
              <a:ext uri="{FF2B5EF4-FFF2-40B4-BE49-F238E27FC236}">
                <a16:creationId xmlns:a16="http://schemas.microsoft.com/office/drawing/2014/main" id="{94B0CD4E-8D00-4AFF-A6E7-C152646C47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618B8CC4-3CAA-4671-B507-C0FD54A6C83D}"/>
              </a:ext>
            </a:extLst>
          </p:cNvPr>
          <p:cNvSpPr>
            <a:spLocks noGrp="1"/>
          </p:cNvSpPr>
          <p:nvPr>
            <p:ph idx="1"/>
          </p:nvPr>
        </p:nvSpPr>
        <p:spPr>
          <a:xfrm>
            <a:off x="6414649" y="2899390"/>
            <a:ext cx="4977578" cy="2164980"/>
          </a:xfrm>
        </p:spPr>
        <p:txBody>
          <a:bodyPr anchor="ctr">
            <a:normAutofit/>
          </a:bodyPr>
          <a:lstStyle/>
          <a:p>
            <a:pPr marL="0" indent="0" algn="just">
              <a:buNone/>
            </a:pPr>
            <a:r>
              <a:rPr lang="en-US" sz="2000"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rPr>
              <a:t>        The prediction is the crucial part of SSD. SSD predict in every cell of feature maps by matching default boxes with ground true boxes. </a:t>
            </a:r>
          </a:p>
        </p:txBody>
      </p:sp>
    </p:spTree>
    <p:extLst>
      <p:ext uri="{BB962C8B-B14F-4D97-AF65-F5344CB8AC3E}">
        <p14:creationId xmlns:p14="http://schemas.microsoft.com/office/powerpoint/2010/main" val="190369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E996-007E-44AF-B177-82D3CD551972}"/>
              </a:ext>
            </a:extLst>
          </p:cNvPr>
          <p:cNvSpPr>
            <a:spLocks noGrp="1"/>
          </p:cNvSpPr>
          <p:nvPr>
            <p:ph type="title"/>
          </p:nvPr>
        </p:nvSpPr>
        <p:spPr>
          <a:xfrm>
            <a:off x="960100" y="978102"/>
            <a:ext cx="10588434" cy="1062644"/>
          </a:xfrm>
        </p:spPr>
        <p:txBody>
          <a:bodyPr anchor="b">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Choosing default boxes</a:t>
            </a:r>
            <a:endParaRPr lang="en-US"/>
          </a:p>
        </p:txBody>
      </p:sp>
      <p:cxnSp>
        <p:nvCxnSpPr>
          <p:cNvPr id="12" name="Straight Connector 1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Database">
            <a:extLst>
              <a:ext uri="{FF2B5EF4-FFF2-40B4-BE49-F238E27FC236}">
                <a16:creationId xmlns:a16="http://schemas.microsoft.com/office/drawing/2014/main" id="{5C2C0EC5-B5C8-4AF2-8609-ADDB58DBF6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FE6D9C86-7354-4A19-8780-430F38437B16}"/>
              </a:ext>
            </a:extLst>
          </p:cNvPr>
          <p:cNvSpPr>
            <a:spLocks noGrp="1"/>
          </p:cNvSpPr>
          <p:nvPr>
            <p:ph idx="1"/>
          </p:nvPr>
        </p:nvSpPr>
        <p:spPr>
          <a:xfrm>
            <a:off x="4955354" y="2682433"/>
            <a:ext cx="6282169" cy="3215749"/>
          </a:xfrm>
        </p:spPr>
        <p:txBody>
          <a:bodyPr>
            <a:normAutofit/>
          </a:bodyPr>
          <a:lstStyle/>
          <a:p>
            <a:pPr marL="0" indent="0" algn="just">
              <a:buNone/>
            </a:pPr>
            <a:r>
              <a:rPr lang="en-US" sz="2000" dirty="0">
                <a:effectLst>
                  <a:glow rad="38100">
                    <a:prstClr val="black">
                      <a:lumMod val="50000"/>
                      <a:lumOff val="50000"/>
                      <a:alpha val="20000"/>
                    </a:prstClr>
                  </a:glow>
                  <a:outerShdw blurRad="44450" dist="12700" dir="13860000" algn="tl" rotWithShape="0">
                    <a:srgbClr val="000000">
                      <a:alpha val="20000"/>
                    </a:srgbClr>
                  </a:outerShdw>
                </a:effectLst>
              </a:rPr>
              <a:t>        As SSD relies heavily on default boxed. It is critical to choose the right default boxes. The Scale of  default  boxes calculate based on the position of feature map. Con4_3 is responsible for detecting smallest objects so the scale is set to 0.2 ( sometime 0.1 ) the rightmost conv is for  large objects and the scale is set to 0.9.  In addition to scale we also need aspect ratio that determine basic shape of class. In real life, not all object are in equal aspect ratio ( People , car etc. ). These aspect ratios get from clustering of classes</a:t>
            </a:r>
          </a:p>
        </p:txBody>
      </p:sp>
    </p:spTree>
    <p:extLst>
      <p:ext uri="{BB962C8B-B14F-4D97-AF65-F5344CB8AC3E}">
        <p14:creationId xmlns:p14="http://schemas.microsoft.com/office/powerpoint/2010/main" val="74053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A01AD17E-63B2-4954-B2A5-C8108DFA5835}"/>
              </a:ext>
            </a:extLst>
          </p:cNvPr>
          <p:cNvSpPr>
            <a:spLocks noGrp="1"/>
          </p:cNvSpPr>
          <p:nvPr>
            <p:ph type="title"/>
          </p:nvPr>
        </p:nvSpPr>
        <p:spPr>
          <a:xfrm>
            <a:off x="838200" y="5529884"/>
            <a:ext cx="8078342" cy="1096331"/>
          </a:xfrm>
          <a:prstGeom prst="ellipse">
            <a:avLst/>
          </a:prstGeom>
        </p:spPr>
        <p:txBody>
          <a:bodyPr>
            <a:normAutofit/>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Abstract</a:t>
            </a:r>
          </a:p>
        </p:txBody>
      </p:sp>
      <p:graphicFrame>
        <p:nvGraphicFramePr>
          <p:cNvPr id="5" name="Content Placeholder 2">
            <a:extLst>
              <a:ext uri="{FF2B5EF4-FFF2-40B4-BE49-F238E27FC236}">
                <a16:creationId xmlns:a16="http://schemas.microsoft.com/office/drawing/2014/main" id="{D97F8C3A-7F9C-4A0E-8EC8-D0DD8F3A899F}"/>
              </a:ext>
            </a:extLst>
          </p:cNvPr>
          <p:cNvGraphicFramePr>
            <a:graphicFrameLocks noGrp="1"/>
          </p:cNvGraphicFramePr>
          <p:nvPr>
            <p:ph idx="1"/>
            <p:extLst>
              <p:ext uri="{D42A27DB-BD31-4B8C-83A1-F6EECF244321}">
                <p14:modId xmlns:p14="http://schemas.microsoft.com/office/powerpoint/2010/main" val="289507974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6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491AB7C5-42F0-4638-AB3D-1EF1C40473D6}"/>
                                            </p:graphicEl>
                                          </p:spTgt>
                                        </p:tgtEl>
                                        <p:attrNameLst>
                                          <p:attrName>style.visibility</p:attrName>
                                        </p:attrNameLst>
                                      </p:cBhvr>
                                      <p:to>
                                        <p:strVal val="visible"/>
                                      </p:to>
                                    </p:set>
                                    <p:animEffect transition="in" filter="randombar(horizontal)">
                                      <p:cBhvr>
                                        <p:cTn id="7" dur="500"/>
                                        <p:tgtEl>
                                          <p:spTgt spid="5">
                                            <p:graphicEl>
                                              <a:dgm id="{491AB7C5-42F0-4638-AB3D-1EF1C40473D6}"/>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graphicEl>
                                              <a:dgm id="{BFD9A529-420B-42C5-93AC-B55CAC93D8D6}"/>
                                            </p:graphicEl>
                                          </p:spTgt>
                                        </p:tgtEl>
                                        <p:attrNameLst>
                                          <p:attrName>style.visibility</p:attrName>
                                        </p:attrNameLst>
                                      </p:cBhvr>
                                      <p:to>
                                        <p:strVal val="visible"/>
                                      </p:to>
                                    </p:set>
                                    <p:animEffect transition="in" filter="randombar(horizontal)">
                                      <p:cBhvr>
                                        <p:cTn id="10" dur="500"/>
                                        <p:tgtEl>
                                          <p:spTgt spid="5">
                                            <p:graphicEl>
                                              <a:dgm id="{BFD9A529-420B-42C5-93AC-B55CAC93D8D6}"/>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graphicEl>
                                              <a:dgm id="{CE2DC153-DC3B-4406-A6D8-D5D7868912EA}"/>
                                            </p:graphicEl>
                                          </p:spTgt>
                                        </p:tgtEl>
                                        <p:attrNameLst>
                                          <p:attrName>style.visibility</p:attrName>
                                        </p:attrNameLst>
                                      </p:cBhvr>
                                      <p:to>
                                        <p:strVal val="visible"/>
                                      </p:to>
                                    </p:set>
                                    <p:animEffect transition="in" filter="randombar(horizontal)">
                                      <p:cBhvr>
                                        <p:cTn id="13" dur="500"/>
                                        <p:tgtEl>
                                          <p:spTgt spid="5">
                                            <p:graphicEl>
                                              <a:dgm id="{CE2DC153-DC3B-4406-A6D8-D5D7868912E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graphicEl>
                                              <a:dgm id="{ED6E8772-D714-4C1B-A8C4-D045CFBBDAE2}"/>
                                            </p:graphicEl>
                                          </p:spTgt>
                                        </p:tgtEl>
                                        <p:attrNameLst>
                                          <p:attrName>style.visibility</p:attrName>
                                        </p:attrNameLst>
                                      </p:cBhvr>
                                      <p:to>
                                        <p:strVal val="visible"/>
                                      </p:to>
                                    </p:set>
                                    <p:animEffect transition="in" filter="randombar(horizontal)">
                                      <p:cBhvr>
                                        <p:cTn id="18" dur="500"/>
                                        <p:tgtEl>
                                          <p:spTgt spid="5">
                                            <p:graphicEl>
                                              <a:dgm id="{ED6E8772-D714-4C1B-A8C4-D045CFBBDAE2}"/>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graphicEl>
                                              <a:dgm id="{5C433FC5-5EC7-432B-ADF9-649DD07DB3B8}"/>
                                            </p:graphicEl>
                                          </p:spTgt>
                                        </p:tgtEl>
                                        <p:attrNameLst>
                                          <p:attrName>style.visibility</p:attrName>
                                        </p:attrNameLst>
                                      </p:cBhvr>
                                      <p:to>
                                        <p:strVal val="visible"/>
                                      </p:to>
                                    </p:set>
                                    <p:animEffect transition="in" filter="randombar(horizontal)">
                                      <p:cBhvr>
                                        <p:cTn id="21" dur="500"/>
                                        <p:tgtEl>
                                          <p:spTgt spid="5">
                                            <p:graphicEl>
                                              <a:dgm id="{5C433FC5-5EC7-432B-ADF9-649DD07DB3B8}"/>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
                                            <p:graphicEl>
                                              <a:dgm id="{380912CD-4DBB-4DEF-8C5E-2C3E8B38A373}"/>
                                            </p:graphicEl>
                                          </p:spTgt>
                                        </p:tgtEl>
                                        <p:attrNameLst>
                                          <p:attrName>style.visibility</p:attrName>
                                        </p:attrNameLst>
                                      </p:cBhvr>
                                      <p:to>
                                        <p:strVal val="visible"/>
                                      </p:to>
                                    </p:set>
                                    <p:animEffect transition="in" filter="randombar(horizontal)">
                                      <p:cBhvr>
                                        <p:cTn id="24" dur="500"/>
                                        <p:tgtEl>
                                          <p:spTgt spid="5">
                                            <p:graphicEl>
                                              <a:dgm id="{380912CD-4DBB-4DEF-8C5E-2C3E8B38A37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5">
                                            <p:graphicEl>
                                              <a:dgm id="{F6EC36F5-0B0F-4742-9C9B-425633FD61AE}"/>
                                            </p:graphicEl>
                                          </p:spTgt>
                                        </p:tgtEl>
                                        <p:attrNameLst>
                                          <p:attrName>style.visibility</p:attrName>
                                        </p:attrNameLst>
                                      </p:cBhvr>
                                      <p:to>
                                        <p:strVal val="visible"/>
                                      </p:to>
                                    </p:set>
                                    <p:animEffect transition="in" filter="randombar(horizontal)">
                                      <p:cBhvr>
                                        <p:cTn id="29" dur="500"/>
                                        <p:tgtEl>
                                          <p:spTgt spid="5">
                                            <p:graphicEl>
                                              <a:dgm id="{F6EC36F5-0B0F-4742-9C9B-425633FD61AE}"/>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
                                            <p:graphicEl>
                                              <a:dgm id="{C51B04AE-854F-4D65-9AEC-02D9F66EFB9F}"/>
                                            </p:graphicEl>
                                          </p:spTgt>
                                        </p:tgtEl>
                                        <p:attrNameLst>
                                          <p:attrName>style.visibility</p:attrName>
                                        </p:attrNameLst>
                                      </p:cBhvr>
                                      <p:to>
                                        <p:strVal val="visible"/>
                                      </p:to>
                                    </p:set>
                                    <p:animEffect transition="in" filter="randombar(horizontal)">
                                      <p:cBhvr>
                                        <p:cTn id="32" dur="500"/>
                                        <p:tgtEl>
                                          <p:spTgt spid="5">
                                            <p:graphicEl>
                                              <a:dgm id="{C51B04AE-854F-4D65-9AEC-02D9F66EFB9F}"/>
                                            </p:graphic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5">
                                            <p:graphicEl>
                                              <a:dgm id="{D84CE256-9A41-493E-B480-2E25785D5C71}"/>
                                            </p:graphicEl>
                                          </p:spTgt>
                                        </p:tgtEl>
                                        <p:attrNameLst>
                                          <p:attrName>style.visibility</p:attrName>
                                        </p:attrNameLst>
                                      </p:cBhvr>
                                      <p:to>
                                        <p:strVal val="visible"/>
                                      </p:to>
                                    </p:set>
                                    <p:animEffect transition="in" filter="randombar(horizontal)">
                                      <p:cBhvr>
                                        <p:cTn id="35" dur="500"/>
                                        <p:tgtEl>
                                          <p:spTgt spid="5">
                                            <p:graphicEl>
                                              <a:dgm id="{D84CE256-9A41-493E-B480-2E25785D5C7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graphicEl>
                                              <a:dgm id="{78BBEF17-733B-4A2E-B111-0341CD5C4E8D}"/>
                                            </p:graphicEl>
                                          </p:spTgt>
                                        </p:tgtEl>
                                        <p:attrNameLst>
                                          <p:attrName>style.visibility</p:attrName>
                                        </p:attrNameLst>
                                      </p:cBhvr>
                                      <p:to>
                                        <p:strVal val="visible"/>
                                      </p:to>
                                    </p:set>
                                    <p:animEffect transition="in" filter="randombar(horizontal)">
                                      <p:cBhvr>
                                        <p:cTn id="40" dur="500"/>
                                        <p:tgtEl>
                                          <p:spTgt spid="5">
                                            <p:graphicEl>
                                              <a:dgm id="{78BBEF17-733B-4A2E-B111-0341CD5C4E8D}"/>
                                            </p:graphic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5">
                                            <p:graphicEl>
                                              <a:dgm id="{FCD3E0EB-050C-4260-8CD7-6AB864FC5C83}"/>
                                            </p:graphicEl>
                                          </p:spTgt>
                                        </p:tgtEl>
                                        <p:attrNameLst>
                                          <p:attrName>style.visibility</p:attrName>
                                        </p:attrNameLst>
                                      </p:cBhvr>
                                      <p:to>
                                        <p:strVal val="visible"/>
                                      </p:to>
                                    </p:set>
                                    <p:animEffect transition="in" filter="randombar(horizontal)">
                                      <p:cBhvr>
                                        <p:cTn id="43" dur="500"/>
                                        <p:tgtEl>
                                          <p:spTgt spid="5">
                                            <p:graphicEl>
                                              <a:dgm id="{FCD3E0EB-050C-4260-8CD7-6AB864FC5C83}"/>
                                            </p:graphic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5">
                                            <p:graphicEl>
                                              <a:dgm id="{1858D935-D01D-4FB3-86D3-1618013BDC30}"/>
                                            </p:graphicEl>
                                          </p:spTgt>
                                        </p:tgtEl>
                                        <p:attrNameLst>
                                          <p:attrName>style.visibility</p:attrName>
                                        </p:attrNameLst>
                                      </p:cBhvr>
                                      <p:to>
                                        <p:strVal val="visible"/>
                                      </p:to>
                                    </p:set>
                                    <p:animEffect transition="in" filter="randombar(horizontal)">
                                      <p:cBhvr>
                                        <p:cTn id="46" dur="500"/>
                                        <p:tgtEl>
                                          <p:spTgt spid="5">
                                            <p:graphicEl>
                                              <a:dgm id="{1858D935-D01D-4FB3-86D3-1618013BDC30}"/>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5">
                                            <p:graphicEl>
                                              <a:dgm id="{29475CD4-8980-4B3F-9685-1AE8A4567F29}"/>
                                            </p:graphicEl>
                                          </p:spTgt>
                                        </p:tgtEl>
                                        <p:attrNameLst>
                                          <p:attrName>style.visibility</p:attrName>
                                        </p:attrNameLst>
                                      </p:cBhvr>
                                      <p:to>
                                        <p:strVal val="visible"/>
                                      </p:to>
                                    </p:set>
                                    <p:animEffect transition="in" filter="randombar(horizontal)">
                                      <p:cBhvr>
                                        <p:cTn id="51" dur="500"/>
                                        <p:tgtEl>
                                          <p:spTgt spid="5">
                                            <p:graphicEl>
                                              <a:dgm id="{29475CD4-8980-4B3F-9685-1AE8A4567F29}"/>
                                            </p:graphic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
                                            <p:graphicEl>
                                              <a:dgm id="{C0539340-4B65-4659-9976-E79D78E7C7EA}"/>
                                            </p:graphicEl>
                                          </p:spTgt>
                                        </p:tgtEl>
                                        <p:attrNameLst>
                                          <p:attrName>style.visibility</p:attrName>
                                        </p:attrNameLst>
                                      </p:cBhvr>
                                      <p:to>
                                        <p:strVal val="visible"/>
                                      </p:to>
                                    </p:set>
                                    <p:animEffect transition="in" filter="randombar(horizontal)">
                                      <p:cBhvr>
                                        <p:cTn id="54" dur="500"/>
                                        <p:tgtEl>
                                          <p:spTgt spid="5">
                                            <p:graphicEl>
                                              <a:dgm id="{C0539340-4B65-4659-9976-E79D78E7C7EA}"/>
                                            </p:graphic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
                                            <p:graphicEl>
                                              <a:dgm id="{E0240E5D-72D2-42D9-A911-80BD01EB3225}"/>
                                            </p:graphicEl>
                                          </p:spTgt>
                                        </p:tgtEl>
                                        <p:attrNameLst>
                                          <p:attrName>style.visibility</p:attrName>
                                        </p:attrNameLst>
                                      </p:cBhvr>
                                      <p:to>
                                        <p:strVal val="visible"/>
                                      </p:to>
                                    </p:set>
                                    <p:animEffect transition="in" filter="randombar(horizontal)">
                                      <p:cBhvr>
                                        <p:cTn id="57" dur="500"/>
                                        <p:tgtEl>
                                          <p:spTgt spid="5">
                                            <p:graphicEl>
                                              <a:dgm id="{E0240E5D-72D2-42D9-A911-80BD01EB3225}"/>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5">
                                            <p:graphicEl>
                                              <a:dgm id="{19F8A644-F071-469E-A1B2-C8F8DBCA10F9}"/>
                                            </p:graphicEl>
                                          </p:spTgt>
                                        </p:tgtEl>
                                        <p:attrNameLst>
                                          <p:attrName>style.visibility</p:attrName>
                                        </p:attrNameLst>
                                      </p:cBhvr>
                                      <p:to>
                                        <p:strVal val="visible"/>
                                      </p:to>
                                    </p:set>
                                    <p:animEffect transition="in" filter="randombar(horizontal)">
                                      <p:cBhvr>
                                        <p:cTn id="62" dur="500"/>
                                        <p:tgtEl>
                                          <p:spTgt spid="5">
                                            <p:graphicEl>
                                              <a:dgm id="{19F8A644-F071-469E-A1B2-C8F8DBCA10F9}"/>
                                            </p:graphicEl>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
                                            <p:graphicEl>
                                              <a:dgm id="{2363E4FC-6E47-4C91-8EA6-0012D5FA683B}"/>
                                            </p:graphicEl>
                                          </p:spTgt>
                                        </p:tgtEl>
                                        <p:attrNameLst>
                                          <p:attrName>style.visibility</p:attrName>
                                        </p:attrNameLst>
                                      </p:cBhvr>
                                      <p:to>
                                        <p:strVal val="visible"/>
                                      </p:to>
                                    </p:set>
                                    <p:animEffect transition="in" filter="randombar(horizontal)">
                                      <p:cBhvr>
                                        <p:cTn id="65" dur="500"/>
                                        <p:tgtEl>
                                          <p:spTgt spid="5">
                                            <p:graphicEl>
                                              <a:dgm id="{2363E4FC-6E47-4C91-8EA6-0012D5FA683B}"/>
                                            </p:graphicEl>
                                          </p:spTgt>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
                                            <p:graphicEl>
                                              <a:dgm id="{ECEF15C8-38F7-40E0-B8AF-0207DFF0AB80}"/>
                                            </p:graphicEl>
                                          </p:spTgt>
                                        </p:tgtEl>
                                        <p:attrNameLst>
                                          <p:attrName>style.visibility</p:attrName>
                                        </p:attrNameLst>
                                      </p:cBhvr>
                                      <p:to>
                                        <p:strVal val="visible"/>
                                      </p:to>
                                    </p:set>
                                    <p:animEffect transition="in" filter="randombar(horizontal)">
                                      <p:cBhvr>
                                        <p:cTn id="68" dur="500"/>
                                        <p:tgtEl>
                                          <p:spTgt spid="5">
                                            <p:graphicEl>
                                              <a:dgm id="{ECEF15C8-38F7-40E0-B8AF-0207DFF0AB8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4C3103B-AE2E-41DA-8805-65F1A948F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9">
            <a:extLst>
              <a:ext uri="{FF2B5EF4-FFF2-40B4-BE49-F238E27FC236}">
                <a16:creationId xmlns:a16="http://schemas.microsoft.com/office/drawing/2014/main" id="{E3BC0C31-69A7-4200-9AFE-927230E1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0708A5-B29C-49DC-9DBC-19313199A0A0}"/>
              </a:ext>
            </a:extLst>
          </p:cNvPr>
          <p:cNvSpPr>
            <a:spLocks noGrp="1"/>
          </p:cNvSpPr>
          <p:nvPr>
            <p:ph type="title"/>
          </p:nvPr>
        </p:nvSpPr>
        <p:spPr>
          <a:xfrm>
            <a:off x="1158240" y="4894262"/>
            <a:ext cx="10307952" cy="1325563"/>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Choosing Default Boxes</a:t>
            </a:r>
            <a:endParaRPr lang="en-US" dirty="0"/>
          </a:p>
        </p:txBody>
      </p:sp>
      <p:sp>
        <p:nvSpPr>
          <p:cNvPr id="3" name="Content Placeholder 2">
            <a:extLst>
              <a:ext uri="{FF2B5EF4-FFF2-40B4-BE49-F238E27FC236}">
                <a16:creationId xmlns:a16="http://schemas.microsoft.com/office/drawing/2014/main" id="{F3C0ABC2-E94E-4B7C-825A-D517E63DDE63}"/>
              </a:ext>
            </a:extLst>
          </p:cNvPr>
          <p:cNvSpPr>
            <a:spLocks noGrp="1"/>
          </p:cNvSpPr>
          <p:nvPr>
            <p:ph idx="1"/>
          </p:nvPr>
        </p:nvSpPr>
        <p:spPr>
          <a:xfrm>
            <a:off x="1161288" y="701019"/>
            <a:ext cx="6484094" cy="3382247"/>
          </a:xfrm>
        </p:spPr>
        <p:txBody>
          <a:bodyPr anchor="ctr">
            <a:normAutofit/>
          </a:bodyPr>
          <a:lstStyle/>
          <a:p>
            <a:pPr marL="0" indent="0" algn="just">
              <a:buNone/>
            </a:pPr>
            <a:r>
              <a:rPr lang="en-US" sz="2000" dirty="0"/>
              <a:t>	At each position on a feature map, there will be various aspect ratios. All feature maps will have priors with ratios 1:1, 2:1, 1:2. The intermediate feature maps of conv7, conv8_2, and conv9_2 will also have priors with ratios 3:1, 1:3. Moreover, all feature maps will have one extra prior with an aspect ratio of 1:1 and at a scale that is the geometric mean of the scales of the current and subsequent feature map.</a:t>
            </a:r>
          </a:p>
        </p:txBody>
      </p:sp>
      <p:cxnSp>
        <p:nvCxnSpPr>
          <p:cNvPr id="16" name="Straight Connector 11">
            <a:extLst>
              <a:ext uri="{FF2B5EF4-FFF2-40B4-BE49-F238E27FC236}">
                <a16:creationId xmlns:a16="http://schemas.microsoft.com/office/drawing/2014/main" id="{45B5AFC7-2F07-4F7B-9151-E45D7548D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1340FC-C4E2-4CD5-9BCA-7A022E8B4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99996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25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56FEB95-DDE2-4FC0-8DF4-1F6E5A586B73}"/>
              </a:ext>
            </a:extLst>
          </p:cNvPr>
          <p:cNvGraphicFramePr>
            <a:graphicFrameLocks noGrp="1"/>
          </p:cNvGraphicFramePr>
          <p:nvPr>
            <p:extLst/>
          </p:nvPr>
        </p:nvGraphicFramePr>
        <p:xfrm>
          <a:off x="635457" y="995908"/>
          <a:ext cx="10916465" cy="2891086"/>
        </p:xfrm>
        <a:graphic>
          <a:graphicData uri="http://schemas.openxmlformats.org/drawingml/2006/table">
            <a:tbl>
              <a:tblPr firstRow="1" bandRow="1">
                <a:noFill/>
                <a:tableStyleId>{0505E3EF-67EA-436B-97B2-0124C06EBD24}</a:tableStyleId>
              </a:tblPr>
              <a:tblGrid>
                <a:gridCol w="1819411">
                  <a:extLst>
                    <a:ext uri="{9D8B030D-6E8A-4147-A177-3AD203B41FA5}">
                      <a16:colId xmlns:a16="http://schemas.microsoft.com/office/drawing/2014/main" val="1809043507"/>
                    </a:ext>
                  </a:extLst>
                </a:gridCol>
                <a:gridCol w="1819411">
                  <a:extLst>
                    <a:ext uri="{9D8B030D-6E8A-4147-A177-3AD203B41FA5}">
                      <a16:colId xmlns:a16="http://schemas.microsoft.com/office/drawing/2014/main" val="181075370"/>
                    </a:ext>
                  </a:extLst>
                </a:gridCol>
                <a:gridCol w="1148054">
                  <a:extLst>
                    <a:ext uri="{9D8B030D-6E8A-4147-A177-3AD203B41FA5}">
                      <a16:colId xmlns:a16="http://schemas.microsoft.com/office/drawing/2014/main" val="3249085799"/>
                    </a:ext>
                  </a:extLst>
                </a:gridCol>
                <a:gridCol w="2756228">
                  <a:extLst>
                    <a:ext uri="{9D8B030D-6E8A-4147-A177-3AD203B41FA5}">
                      <a16:colId xmlns:a16="http://schemas.microsoft.com/office/drawing/2014/main" val="900641365"/>
                    </a:ext>
                  </a:extLst>
                </a:gridCol>
                <a:gridCol w="1553950">
                  <a:extLst>
                    <a:ext uri="{9D8B030D-6E8A-4147-A177-3AD203B41FA5}">
                      <a16:colId xmlns:a16="http://schemas.microsoft.com/office/drawing/2014/main" val="3617396709"/>
                    </a:ext>
                  </a:extLst>
                </a:gridCol>
                <a:gridCol w="1819411">
                  <a:extLst>
                    <a:ext uri="{9D8B030D-6E8A-4147-A177-3AD203B41FA5}">
                      <a16:colId xmlns:a16="http://schemas.microsoft.com/office/drawing/2014/main" val="1884120927"/>
                    </a:ext>
                  </a:extLst>
                </a:gridCol>
              </a:tblGrid>
              <a:tr h="513046">
                <a:tc>
                  <a:txBody>
                    <a:bodyPr/>
                    <a:lstStyle/>
                    <a:p>
                      <a:pPr algn="ctr"/>
                      <a:r>
                        <a:rPr lang="en-US" sz="1100" b="1">
                          <a:solidFill>
                            <a:schemeClr val="tx1">
                              <a:lumMod val="75000"/>
                              <a:lumOff val="25000"/>
                            </a:schemeClr>
                          </a:solidFill>
                        </a:rPr>
                        <a:t>Feature Map</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100" b="1">
                          <a:solidFill>
                            <a:schemeClr val="tx1">
                              <a:lumMod val="75000"/>
                              <a:lumOff val="25000"/>
                            </a:schemeClr>
                          </a:solidFill>
                        </a:rPr>
                        <a:t>Dimensions of Image  </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100" b="1">
                          <a:solidFill>
                            <a:schemeClr val="tx1">
                              <a:lumMod val="75000"/>
                              <a:lumOff val="25000"/>
                            </a:schemeClr>
                          </a:solidFill>
                        </a:rPr>
                        <a:t>Scale </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100" b="1">
                          <a:solidFill>
                            <a:schemeClr val="tx1">
                              <a:lumMod val="75000"/>
                              <a:lumOff val="25000"/>
                            </a:schemeClr>
                          </a:solidFill>
                        </a:rPr>
                        <a:t>Aspect Ratio</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100" b="1">
                          <a:solidFill>
                            <a:schemeClr val="tx1">
                              <a:lumMod val="75000"/>
                              <a:lumOff val="25000"/>
                            </a:schemeClr>
                          </a:solidFill>
                        </a:rPr>
                        <a:t>Number of Default boxes per position</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100" b="1">
                          <a:solidFill>
                            <a:schemeClr val="tx1">
                              <a:lumMod val="75000"/>
                              <a:lumOff val="25000"/>
                            </a:schemeClr>
                          </a:solidFill>
                        </a:rPr>
                        <a:t>Total Number of default boxes</a:t>
                      </a:r>
                    </a:p>
                  </a:txBody>
                  <a:tcPr marL="138661" marR="69330" marT="69330" marB="69330">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687638145"/>
                  </a:ext>
                </a:extLst>
              </a:tr>
              <a:tr h="339720">
                <a:tc>
                  <a:txBody>
                    <a:bodyPr/>
                    <a:lstStyle/>
                    <a:p>
                      <a:pPr algn="ctr"/>
                      <a:r>
                        <a:rPr lang="en-US" sz="1100">
                          <a:solidFill>
                            <a:schemeClr val="tx1">
                              <a:lumMod val="75000"/>
                              <a:lumOff val="25000"/>
                            </a:schemeClr>
                          </a:solidFill>
                        </a:rPr>
                        <a:t>Conv 4_3</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38 * 38</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0.1</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1:1,2:1,1:2,extra box</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4</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5776</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072248543"/>
                  </a:ext>
                </a:extLst>
              </a:tr>
              <a:tr h="339720">
                <a:tc>
                  <a:txBody>
                    <a:bodyPr/>
                    <a:lstStyle/>
                    <a:p>
                      <a:pPr algn="ctr"/>
                      <a:r>
                        <a:rPr lang="en-US" sz="1100">
                          <a:solidFill>
                            <a:schemeClr val="tx1">
                              <a:lumMod val="75000"/>
                              <a:lumOff val="25000"/>
                            </a:schemeClr>
                          </a:solidFill>
                        </a:rPr>
                        <a:t>Conv 7</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19 * 19</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0.2</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1:1,2:1,1:2,3:1,1:3,extra box</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6</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2166</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86908804"/>
                  </a:ext>
                </a:extLst>
              </a:tr>
              <a:tr h="339720">
                <a:tc>
                  <a:txBody>
                    <a:bodyPr/>
                    <a:lstStyle/>
                    <a:p>
                      <a:pPr algn="ctr"/>
                      <a:r>
                        <a:rPr lang="en-US" sz="1100">
                          <a:solidFill>
                            <a:schemeClr val="tx1">
                              <a:lumMod val="75000"/>
                              <a:lumOff val="25000"/>
                            </a:schemeClr>
                          </a:solidFill>
                        </a:rPr>
                        <a:t>Conv 8_2</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10 * 10</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0.375</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1:1,2:1,1:2,3:1,1:3,extra box</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6</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600</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149746853"/>
                  </a:ext>
                </a:extLst>
              </a:tr>
              <a:tr h="339720">
                <a:tc>
                  <a:txBody>
                    <a:bodyPr/>
                    <a:lstStyle/>
                    <a:p>
                      <a:pPr algn="ctr"/>
                      <a:r>
                        <a:rPr lang="en-US" sz="1100">
                          <a:solidFill>
                            <a:schemeClr val="tx1">
                              <a:lumMod val="75000"/>
                              <a:lumOff val="25000"/>
                            </a:schemeClr>
                          </a:solidFill>
                        </a:rPr>
                        <a:t>Conv 9_2</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5 * 5</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0.5</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1:1,2:1,1:2,3:1,1:3,extra box</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6</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150</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668544653"/>
                  </a:ext>
                </a:extLst>
              </a:tr>
              <a:tr h="339720">
                <a:tc>
                  <a:txBody>
                    <a:bodyPr/>
                    <a:lstStyle/>
                    <a:p>
                      <a:pPr algn="ctr"/>
                      <a:r>
                        <a:rPr lang="en-US" sz="1100">
                          <a:solidFill>
                            <a:schemeClr val="tx1">
                              <a:lumMod val="75000"/>
                              <a:lumOff val="25000"/>
                            </a:schemeClr>
                          </a:solidFill>
                        </a:rPr>
                        <a:t>Conv 10_2</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3 *3</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0.725</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1:1,2:1,1:2,extra box</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4</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36</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909493898"/>
                  </a:ext>
                </a:extLst>
              </a:tr>
              <a:tr h="339720">
                <a:tc>
                  <a:txBody>
                    <a:bodyPr/>
                    <a:lstStyle/>
                    <a:p>
                      <a:pPr algn="ctr"/>
                      <a:r>
                        <a:rPr lang="en-US" sz="1100">
                          <a:solidFill>
                            <a:schemeClr val="tx1">
                              <a:lumMod val="75000"/>
                              <a:lumOff val="25000"/>
                            </a:schemeClr>
                          </a:solidFill>
                        </a:rPr>
                        <a:t>Conv 11_2</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 * 1</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0.9</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1:1,2:1,1:2,extra box</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4</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100">
                          <a:solidFill>
                            <a:schemeClr val="tx1">
                              <a:lumMod val="75000"/>
                              <a:lumOff val="25000"/>
                            </a:schemeClr>
                          </a:solidFill>
                        </a:rPr>
                        <a:t>4</a:t>
                      </a:r>
                    </a:p>
                  </a:txBody>
                  <a:tcPr marL="138661" marR="69330" marT="69330" marB="6933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297360853"/>
                  </a:ext>
                </a:extLst>
              </a:tr>
              <a:tr h="339720">
                <a:tc>
                  <a:txBody>
                    <a:bodyPr/>
                    <a:lstStyle/>
                    <a:p>
                      <a:pPr algn="ctr"/>
                      <a:r>
                        <a:rPr lang="en-US" sz="1100">
                          <a:solidFill>
                            <a:schemeClr val="tx1">
                              <a:lumMod val="75000"/>
                              <a:lumOff val="25000"/>
                            </a:schemeClr>
                          </a:solidFill>
                        </a:rPr>
                        <a:t>Total</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endParaRPr lang="en-US" sz="1100">
                        <a:solidFill>
                          <a:schemeClr val="tx1">
                            <a:lumMod val="75000"/>
                            <a:lumOff val="25000"/>
                          </a:schemeClr>
                        </a:solidFill>
                      </a:endParaRP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endParaRPr lang="en-US" sz="1100">
                        <a:solidFill>
                          <a:schemeClr val="tx1">
                            <a:lumMod val="75000"/>
                            <a:lumOff val="25000"/>
                          </a:schemeClr>
                        </a:solidFill>
                      </a:endParaRP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endParaRPr lang="en-US" sz="1100">
                        <a:solidFill>
                          <a:schemeClr val="tx1">
                            <a:lumMod val="75000"/>
                            <a:lumOff val="25000"/>
                          </a:schemeClr>
                        </a:solidFill>
                      </a:endParaRP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endParaRPr lang="en-US" sz="1100">
                        <a:solidFill>
                          <a:schemeClr val="tx1">
                            <a:lumMod val="75000"/>
                            <a:lumOff val="25000"/>
                          </a:schemeClr>
                        </a:solidFill>
                      </a:endParaRP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100">
                          <a:solidFill>
                            <a:schemeClr val="tx1">
                              <a:lumMod val="75000"/>
                              <a:lumOff val="25000"/>
                            </a:schemeClr>
                          </a:solidFill>
                        </a:rPr>
                        <a:t>8732 default boxes</a:t>
                      </a:r>
                    </a:p>
                  </a:txBody>
                  <a:tcPr marL="138661" marR="69330" marT="69330" marB="6933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475318340"/>
                  </a:ext>
                </a:extLst>
              </a:tr>
            </a:tbl>
          </a:graphicData>
        </a:graphic>
      </p:graphicFrame>
      <p:sp>
        <p:nvSpPr>
          <p:cNvPr id="6" name="TextBox 5">
            <a:extLst>
              <a:ext uri="{FF2B5EF4-FFF2-40B4-BE49-F238E27FC236}">
                <a16:creationId xmlns:a16="http://schemas.microsoft.com/office/drawing/2014/main" id="{290D5BA0-0CA4-4E65-BD21-4664C44BC010}"/>
              </a:ext>
            </a:extLst>
          </p:cNvPr>
          <p:cNvSpPr txBox="1"/>
          <p:nvPr/>
        </p:nvSpPr>
        <p:spPr>
          <a:xfrm>
            <a:off x="5770450" y="6467269"/>
            <a:ext cx="6421550" cy="230832"/>
          </a:xfrm>
          <a:prstGeom prst="rect">
            <a:avLst/>
          </a:prstGeom>
          <a:noFill/>
        </p:spPr>
        <p:txBody>
          <a:bodyPr wrap="square" rtlCol="0">
            <a:spAutoFit/>
          </a:bodyPr>
          <a:lstStyle/>
          <a:p>
            <a:r>
              <a:rPr lang="en-US" sz="900" b="1" dirty="0"/>
              <a:t>Sagar Vinodababu,N.D,</a:t>
            </a:r>
            <a:r>
              <a:rPr lang="en-US" sz="900" dirty="0"/>
              <a:t> a PyTorch Tutorial to Object Detection,</a:t>
            </a:r>
            <a:r>
              <a:rPr lang="en-US" sz="900" dirty="0">
                <a:hlinkClick r:id="rId2"/>
              </a:rPr>
              <a:t> https://github.com/sgrvinod/a-PyTorch-Tutorial-to-Object-Detection</a:t>
            </a:r>
            <a:endParaRPr lang="en-US" sz="900" dirty="0"/>
          </a:p>
        </p:txBody>
      </p:sp>
      <p:sp>
        <p:nvSpPr>
          <p:cNvPr id="2" name="TextBox 1">
            <a:extLst>
              <a:ext uri="{FF2B5EF4-FFF2-40B4-BE49-F238E27FC236}">
                <a16:creationId xmlns:a16="http://schemas.microsoft.com/office/drawing/2014/main" id="{27BA6888-F86F-49EB-B201-CE3B0D3E46DA}"/>
              </a:ext>
            </a:extLst>
          </p:cNvPr>
          <p:cNvSpPr txBox="1"/>
          <p:nvPr/>
        </p:nvSpPr>
        <p:spPr>
          <a:xfrm>
            <a:off x="2723055" y="4314966"/>
            <a:ext cx="6877455" cy="646331"/>
          </a:xfrm>
          <a:prstGeom prst="rect">
            <a:avLst/>
          </a:prstGeom>
          <a:noFill/>
        </p:spPr>
        <p:txBody>
          <a:bodyPr wrap="square" rtlCol="0">
            <a:spAutoFit/>
          </a:bodyPr>
          <a:lstStyle/>
          <a:p>
            <a:pPr algn="ctr"/>
            <a:r>
              <a:rPr lang="en-US" sz="3600" dirty="0"/>
              <a:t>Choosing Default Boxes</a:t>
            </a:r>
          </a:p>
        </p:txBody>
      </p:sp>
    </p:spTree>
    <p:extLst>
      <p:ext uri="{BB962C8B-B14F-4D97-AF65-F5344CB8AC3E}">
        <p14:creationId xmlns:p14="http://schemas.microsoft.com/office/powerpoint/2010/main" val="336144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FB9EA80-2AA4-4010-9EC4-3B6252C9630C}"/>
              </a:ext>
            </a:extLst>
          </p:cNvPr>
          <p:cNvSpPr txBox="1"/>
          <p:nvPr/>
        </p:nvSpPr>
        <p:spPr>
          <a:xfrm>
            <a:off x="3183270" y="4916772"/>
            <a:ext cx="58254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Visualization of Default Boxes</a:t>
            </a:r>
          </a:p>
        </p:txBody>
      </p:sp>
      <p:pic>
        <p:nvPicPr>
          <p:cNvPr id="14" name="Picture 14" descr="A close up of a dog&#10;&#10;Description generated with high confidence">
            <a:extLst>
              <a:ext uri="{FF2B5EF4-FFF2-40B4-BE49-F238E27FC236}">
                <a16:creationId xmlns:a16="http://schemas.microsoft.com/office/drawing/2014/main" id="{8FB602F3-F3FF-44E0-A811-02272A84F376}"/>
              </a:ext>
            </a:extLst>
          </p:cNvPr>
          <p:cNvPicPr>
            <a:picLocks noGrp="1" noChangeAspect="1"/>
          </p:cNvPicPr>
          <p:nvPr>
            <p:ph idx="1"/>
          </p:nvPr>
        </p:nvPicPr>
        <p:blipFill>
          <a:blip r:embed="rId2"/>
          <a:stretch>
            <a:fillRect/>
          </a:stretch>
        </p:blipFill>
        <p:spPr>
          <a:xfrm>
            <a:off x="1861302" y="957443"/>
            <a:ext cx="8857246" cy="3273592"/>
          </a:xfrm>
          <a:prstGeom prst="rect">
            <a:avLst/>
          </a:prstGeom>
        </p:spPr>
      </p:pic>
      <p:sp>
        <p:nvSpPr>
          <p:cNvPr id="18" name="TextBox 17">
            <a:extLst>
              <a:ext uri="{FF2B5EF4-FFF2-40B4-BE49-F238E27FC236}">
                <a16:creationId xmlns:a16="http://schemas.microsoft.com/office/drawing/2014/main" id="{48B51314-01FB-4B22-AC00-1F3B7ADB964A}"/>
              </a:ext>
            </a:extLst>
          </p:cNvPr>
          <p:cNvSpPr txBox="1"/>
          <p:nvPr/>
        </p:nvSpPr>
        <p:spPr>
          <a:xfrm>
            <a:off x="3730907" y="6402729"/>
            <a:ext cx="87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Liu W. et al. (2016) SSD: Single Shot </a:t>
            </a:r>
            <a:r>
              <a:rPr lang="en-US" sz="900" dirty="0" err="1">
                <a:ea typeface="+mn-lt"/>
                <a:cs typeface="+mn-lt"/>
              </a:rPr>
              <a:t>MultiBox</a:t>
            </a:r>
            <a:r>
              <a:rPr lang="en-US" sz="900" dirty="0">
                <a:ea typeface="+mn-lt"/>
                <a:cs typeface="+mn-lt"/>
              </a:rPr>
              <a:t> Detector. In: </a:t>
            </a:r>
            <a:r>
              <a:rPr lang="en-US" sz="900" dirty="0" err="1">
                <a:ea typeface="+mn-lt"/>
                <a:cs typeface="+mn-lt"/>
              </a:rPr>
              <a:t>Leibe</a:t>
            </a:r>
            <a:r>
              <a:rPr lang="en-US" sz="900" dirty="0">
                <a:ea typeface="+mn-lt"/>
                <a:cs typeface="+mn-lt"/>
              </a:rPr>
              <a:t> B., </a:t>
            </a:r>
            <a:r>
              <a:rPr lang="en-US" sz="900" dirty="0" err="1">
                <a:ea typeface="+mn-lt"/>
                <a:cs typeface="+mn-lt"/>
              </a:rPr>
              <a:t>Matas</a:t>
            </a:r>
            <a:r>
              <a:rPr lang="en-US" sz="900" dirty="0">
                <a:ea typeface="+mn-lt"/>
                <a:cs typeface="+mn-lt"/>
              </a:rPr>
              <a:t> J., </a:t>
            </a:r>
            <a:r>
              <a:rPr lang="en-US" sz="900" dirty="0" err="1">
                <a:ea typeface="+mn-lt"/>
                <a:cs typeface="+mn-lt"/>
              </a:rPr>
              <a:t>Sebe</a:t>
            </a:r>
            <a:r>
              <a:rPr lang="en-US" sz="900" dirty="0">
                <a:ea typeface="+mn-lt"/>
                <a:cs typeface="+mn-lt"/>
              </a:rPr>
              <a:t> N., Welling M. (eds) Computer Vision – ECCV 2016. ECCV 2016. Lecture Notes in Computer Science, vol 9905. Springer, Cham</a:t>
            </a:r>
            <a:endParaRPr lang="en-US" sz="900" dirty="0"/>
          </a:p>
        </p:txBody>
      </p:sp>
    </p:spTree>
    <p:extLst>
      <p:ext uri="{BB962C8B-B14F-4D97-AF65-F5344CB8AC3E}">
        <p14:creationId xmlns:p14="http://schemas.microsoft.com/office/powerpoint/2010/main" val="1170487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9F7D09-ED12-4C2D-9469-7A9D5F100477}"/>
              </a:ext>
            </a:extLst>
          </p:cNvPr>
          <p:cNvSpPr>
            <a:spLocks noGrp="1"/>
          </p:cNvSpPr>
          <p:nvPr>
            <p:ph type="title"/>
          </p:nvPr>
        </p:nvSpPr>
        <p:spPr>
          <a:xfrm>
            <a:off x="640079" y="4526280"/>
            <a:ext cx="7410681" cy="1737360"/>
          </a:xfrm>
        </p:spPr>
        <p:txBody>
          <a:bodyPr>
            <a:normAutofit/>
          </a:bodyPr>
          <a:lstStyle/>
          <a:p>
            <a:r>
              <a:rPr lang="en-US" sz="4800" dirty="0">
                <a:effectLst>
                  <a:glow rad="38100">
                    <a:prstClr val="black">
                      <a:lumMod val="65000"/>
                      <a:lumOff val="35000"/>
                      <a:alpha val="40000"/>
                    </a:prstClr>
                  </a:glow>
                  <a:outerShdw blurRad="28575" dist="38100" dir="14040000" algn="tl" rotWithShape="0">
                    <a:srgbClr val="000000">
                      <a:alpha val="25000"/>
                    </a:srgbClr>
                  </a:outerShdw>
                </a:effectLst>
              </a:rPr>
              <a:t>Non-Max Suppression</a:t>
            </a:r>
            <a:endParaRPr lang="en-US" sz="4800" dirty="0"/>
          </a:p>
        </p:txBody>
      </p:sp>
      <p:sp>
        <p:nvSpPr>
          <p:cNvPr id="3" name="Content Placeholder 2">
            <a:extLst>
              <a:ext uri="{FF2B5EF4-FFF2-40B4-BE49-F238E27FC236}">
                <a16:creationId xmlns:a16="http://schemas.microsoft.com/office/drawing/2014/main" id="{25E4603D-8FD3-4D60-8E75-F705A43380E0}"/>
              </a:ext>
            </a:extLst>
          </p:cNvPr>
          <p:cNvSpPr>
            <a:spLocks noGrp="1"/>
          </p:cNvSpPr>
          <p:nvPr>
            <p:ph idx="1"/>
          </p:nvPr>
        </p:nvSpPr>
        <p:spPr>
          <a:xfrm>
            <a:off x="640080" y="595293"/>
            <a:ext cx="5676637" cy="3463951"/>
          </a:xfrm>
        </p:spPr>
        <p:txBody>
          <a:bodyPr anchor="ctr">
            <a:normAutofit/>
          </a:bodyPr>
          <a:lstStyle/>
          <a:p>
            <a:pPr marL="0" indent="0" algn="just">
              <a:buNone/>
            </a:pPr>
            <a:r>
              <a:rPr lang="en-US" sz="1800" dirty="0">
                <a:effectLst>
                  <a:glow rad="38100">
                    <a:prstClr val="black">
                      <a:lumMod val="50000"/>
                      <a:lumOff val="50000"/>
                      <a:alpha val="20000"/>
                    </a:prstClr>
                  </a:glow>
                  <a:outerShdw blurRad="44450" dist="12700" dir="13860000" algn="tl" rotWithShape="0">
                    <a:srgbClr val="000000">
                      <a:alpha val="20000"/>
                    </a:srgbClr>
                  </a:outerShdw>
                </a:effectLst>
              </a:rPr>
              <a:t>        One of the problem with single shot detector ( SSD, YOLO ) is overlapping multiple boxes to a single object. The method that can tackle this problem is called Non-Max Suppression. NMS simply suppress all the overlapping boxes except the box with maximum IOU.</a:t>
            </a:r>
          </a:p>
        </p:txBody>
      </p:sp>
      <p:sp>
        <p:nvSpPr>
          <p:cNvPr id="10"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757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F48A64-7B57-4BB2-8E7A-E89ABAADA920}"/>
              </a:ext>
            </a:extLst>
          </p:cNvPr>
          <p:cNvSpPr txBox="1"/>
          <p:nvPr/>
        </p:nvSpPr>
        <p:spPr>
          <a:xfrm>
            <a:off x="6735098" y="609600"/>
            <a:ext cx="4798142" cy="36428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spcBef>
                <a:spcPct val="0"/>
              </a:spcBef>
              <a:spcAft>
                <a:spcPts val="600"/>
              </a:spcAft>
            </a:pPr>
            <a:r>
              <a:rPr lang="en-US" sz="48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Non-Max Suppressions</a:t>
            </a:r>
          </a:p>
        </p:txBody>
      </p:sp>
      <p:pic>
        <p:nvPicPr>
          <p:cNvPr id="2" name="Picture 2" descr="A group of people riding on the back of a horse&#10;&#10;Description generated with very high confidence">
            <a:extLst>
              <a:ext uri="{FF2B5EF4-FFF2-40B4-BE49-F238E27FC236}">
                <a16:creationId xmlns:a16="http://schemas.microsoft.com/office/drawing/2014/main" id="{8BFB64BB-F7DA-4DB9-9D2C-D0027DDFF87F}"/>
              </a:ext>
            </a:extLst>
          </p:cNvPr>
          <p:cNvPicPr>
            <a:picLocks noChangeAspect="1"/>
          </p:cNvPicPr>
          <p:nvPr/>
        </p:nvPicPr>
        <p:blipFill>
          <a:blip r:embed="rId2"/>
          <a:stretch>
            <a:fillRect/>
          </a:stretch>
        </p:blipFill>
        <p:spPr>
          <a:xfrm>
            <a:off x="633999" y="1271372"/>
            <a:ext cx="5462001" cy="416477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791CD933-D5F6-45FB-98F0-E42305B9E171}"/>
              </a:ext>
            </a:extLst>
          </p:cNvPr>
          <p:cNvSpPr txBox="1"/>
          <p:nvPr/>
        </p:nvSpPr>
        <p:spPr>
          <a:xfrm>
            <a:off x="4122821" y="6308558"/>
            <a:ext cx="8019326"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Aman Damia, May 1 2019,  Real-time object detection: Understanding SSD,  </a:t>
            </a:r>
            <a:r>
              <a:rPr lang="en-US" sz="900">
                <a:ea typeface="+mn-lt"/>
                <a:cs typeface="+mn-lt"/>
                <a:hlinkClick r:id="rId3"/>
              </a:rPr>
              <a:t>https://medium.com/inveterate-learner/real-time-object-detection-part-1-understanding-ssd-65797a5e675b</a:t>
            </a:r>
            <a:endParaRPr lang="en-US">
              <a:ea typeface="+mn-lt"/>
              <a:cs typeface="+mn-lt"/>
            </a:endParaRPr>
          </a:p>
          <a:p>
            <a:endParaRPr lang="en-US" sz="900"/>
          </a:p>
        </p:txBody>
      </p:sp>
    </p:spTree>
    <p:extLst>
      <p:ext uri="{BB962C8B-B14F-4D97-AF65-F5344CB8AC3E}">
        <p14:creationId xmlns:p14="http://schemas.microsoft.com/office/powerpoint/2010/main" val="174109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5">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47">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9CB37-6B02-413C-BF8F-29AD4E3DD89A}"/>
              </a:ext>
            </a:extLst>
          </p:cNvPr>
          <p:cNvSpPr>
            <a:spLocks noGrp="1"/>
          </p:cNvSpPr>
          <p:nvPr>
            <p:ph type="ctrTitle"/>
          </p:nvPr>
        </p:nvSpPr>
        <p:spPr>
          <a:xfrm>
            <a:off x="1158240" y="2210912"/>
            <a:ext cx="6339840" cy="1223963"/>
          </a:xfrm>
        </p:spPr>
        <p:txBody>
          <a:bodyPr>
            <a:normAutofit/>
          </a:bodyPr>
          <a:lstStyle/>
          <a:p>
            <a:pPr algn="l"/>
            <a:r>
              <a:rPr lang="en-US" sz="6600" dirty="0">
                <a:effectLst>
                  <a:glow rad="38100">
                    <a:prstClr val="black">
                      <a:lumMod val="65000"/>
                      <a:lumOff val="35000"/>
                      <a:alpha val="50000"/>
                    </a:prstClr>
                  </a:glow>
                  <a:outerShdw blurRad="28575" dist="31750" dir="13200000" algn="tl" rotWithShape="0">
                    <a:srgbClr val="000000">
                      <a:alpha val="25000"/>
                    </a:srgbClr>
                  </a:outerShdw>
                </a:effectLst>
              </a:rPr>
              <a:t>Proposed system</a:t>
            </a:r>
            <a:endParaRPr lang="en-US" sz="6600" dirty="0"/>
          </a:p>
        </p:txBody>
      </p:sp>
      <p:sp>
        <p:nvSpPr>
          <p:cNvPr id="3" name="Subtitle 2">
            <a:extLst>
              <a:ext uri="{FF2B5EF4-FFF2-40B4-BE49-F238E27FC236}">
                <a16:creationId xmlns:a16="http://schemas.microsoft.com/office/drawing/2014/main" id="{D32FEBB4-B2E0-41ED-95B6-3855B398E5A9}"/>
              </a:ext>
            </a:extLst>
          </p:cNvPr>
          <p:cNvSpPr>
            <a:spLocks noGrp="1"/>
          </p:cNvSpPr>
          <p:nvPr>
            <p:ph type="subTitle" idx="1"/>
          </p:nvPr>
        </p:nvSpPr>
        <p:spPr>
          <a:xfrm>
            <a:off x="1158240" y="4700588"/>
            <a:ext cx="6339840" cy="1655762"/>
          </a:xfrm>
        </p:spPr>
        <p:txBody>
          <a:bodyPr>
            <a:normAutofit/>
          </a:bodyPr>
          <a:lstStyle/>
          <a:p>
            <a:pPr algn="just"/>
            <a:r>
              <a:rPr lang="en-US" dirty="0">
                <a:effectLst>
                  <a:glow rad="38100">
                    <a:prstClr val="black">
                      <a:lumMod val="50000"/>
                      <a:lumOff val="50000"/>
                      <a:alpha val="20000"/>
                    </a:prstClr>
                  </a:glow>
                  <a:outerShdw blurRad="44450" dist="12700" dir="13860000" algn="tl" rotWithShape="0">
                    <a:srgbClr val="000000">
                      <a:alpha val="20000"/>
                    </a:srgbClr>
                  </a:outerShdw>
                </a:effectLst>
                <a:latin typeface="Century Gothic"/>
                <a:cs typeface="Times New Roman"/>
              </a:rPr>
              <a:t>      The system will detect and localized objects in every frame of input video file and classify with labels on bounding boxes.</a:t>
            </a:r>
            <a:endParaRPr lang="en-US" dirty="0">
              <a:effectLst>
                <a:glow rad="38100">
                  <a:prstClr val="black">
                    <a:lumMod val="50000"/>
                    <a:lumOff val="50000"/>
                    <a:alpha val="20000"/>
                  </a:prstClr>
                </a:glow>
                <a:outerShdw blurRad="44450" dist="12700" dir="13860000" algn="tl" rotWithShape="0">
                  <a:srgbClr val="000000">
                    <a:alpha val="20000"/>
                  </a:srgbClr>
                </a:outerShdw>
              </a:effectLst>
              <a:latin typeface="Century Gothic"/>
            </a:endParaRPr>
          </a:p>
        </p:txBody>
      </p:sp>
      <p:cxnSp>
        <p:nvCxnSpPr>
          <p:cNvPr id="56" name="Straight Connector 49">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2818CE39-1BEE-47BE-BEF0-7CFF8374CDA8}"/>
              </a:ext>
            </a:extLst>
          </p:cNvPr>
          <p:cNvPicPr>
            <a:picLocks noChangeAspect="1"/>
          </p:cNvPicPr>
          <p:nvPr/>
        </p:nvPicPr>
        <p:blipFill>
          <a:blip r:embed="rId2"/>
          <a:stretch>
            <a:fillRect/>
          </a:stretch>
        </p:blipFill>
        <p:spPr>
          <a:xfrm>
            <a:off x="8134348" y="1005839"/>
            <a:ext cx="3444236" cy="3444236"/>
          </a:xfrm>
          <a:custGeom>
            <a:avLst/>
            <a:gdLst>
              <a:gd name="connsiteX0" fmla="*/ 1722118 w 3444236"/>
              <a:gd name="connsiteY0" fmla="*/ 0 h 3444236"/>
              <a:gd name="connsiteX1" fmla="*/ 3444236 w 3444236"/>
              <a:gd name="connsiteY1" fmla="*/ 1722118 h 3444236"/>
              <a:gd name="connsiteX2" fmla="*/ 1722118 w 3444236"/>
              <a:gd name="connsiteY2" fmla="*/ 3444236 h 3444236"/>
              <a:gd name="connsiteX3" fmla="*/ 0 w 3444236"/>
              <a:gd name="connsiteY3" fmla="*/ 1722118 h 3444236"/>
              <a:gd name="connsiteX4" fmla="*/ 1722118 w 3444236"/>
              <a:gd name="connsiteY4" fmla="*/ 0 h 344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p:spPr>
      </p:pic>
    </p:spTree>
    <p:extLst>
      <p:ext uri="{BB962C8B-B14F-4D97-AF65-F5344CB8AC3E}">
        <p14:creationId xmlns:p14="http://schemas.microsoft.com/office/powerpoint/2010/main" val="305223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1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5" name="Title 4">
            <a:extLst>
              <a:ext uri="{FF2B5EF4-FFF2-40B4-BE49-F238E27FC236}">
                <a16:creationId xmlns:a16="http://schemas.microsoft.com/office/drawing/2014/main" id="{60B53094-5ADC-4CC2-9EA9-D243D7CE5E32}"/>
              </a:ext>
            </a:extLst>
          </p:cNvPr>
          <p:cNvSpPr>
            <a:spLocks noGrp="1"/>
          </p:cNvSpPr>
          <p:nvPr>
            <p:ph type="title"/>
          </p:nvPr>
        </p:nvSpPr>
        <p:spPr>
          <a:xfrm>
            <a:off x="3673302" y="5121033"/>
            <a:ext cx="8769048" cy="316523"/>
          </a:xfrm>
        </p:spPr>
        <p:txBody>
          <a:bodyPr vert="horz" lIns="91440" tIns="45720" rIns="91440" bIns="45720" rtlCol="0" anchor="ctr">
            <a:normAutofit fontScale="90000"/>
          </a:bodyPr>
          <a:lstStyle/>
          <a:p>
            <a:pPr>
              <a:spcAft>
                <a:spcPts val="600"/>
              </a:spcAft>
            </a:pPr>
            <a:r>
              <a:rPr lang="en-US" sz="1000" kern="1200" dirty="0" err="1">
                <a:solidFill>
                  <a:srgbClr val="303030"/>
                </a:solidFill>
                <a:latin typeface="+mj-lt"/>
                <a:ea typeface="+mj-ea"/>
                <a:cs typeface="+mj-cs"/>
              </a:rPr>
              <a:t>Chuan</a:t>
            </a:r>
            <a:r>
              <a:rPr lang="en-US" sz="1000" kern="1200" dirty="0">
                <a:solidFill>
                  <a:srgbClr val="303030"/>
                </a:solidFill>
                <a:latin typeface="+mj-lt"/>
                <a:ea typeface="+mj-ea"/>
                <a:cs typeface="+mj-cs"/>
              </a:rPr>
              <a:t> Li, January 06, 2019, Tips for implementing SSD Object Detection (with TensorFlow code), </a:t>
            </a:r>
            <a:r>
              <a:rPr lang="en-US" sz="1000" kern="1200" dirty="0">
                <a:solidFill>
                  <a:srgbClr val="303030"/>
                </a:solidFill>
                <a:latin typeface="+mj-lt"/>
                <a:ea typeface="+mj-ea"/>
                <a:cs typeface="+mj-cs"/>
                <a:hlinkClick r:id="rId2"/>
              </a:rPr>
              <a:t>https://lambdalabs.com/blog/how-to-implement-ssd-object-detection-in-tensorflow/</a:t>
            </a:r>
            <a:endParaRPr lang="en-US" sz="1000" kern="1200" dirty="0">
              <a:solidFill>
                <a:srgbClr val="303030"/>
              </a:solidFill>
              <a:latin typeface="+mj-lt"/>
              <a:ea typeface="+mj-ea"/>
              <a:cs typeface="+mj-cs"/>
            </a:endParaRPr>
          </a:p>
          <a:p>
            <a:pPr>
              <a:spcAft>
                <a:spcPts val="600"/>
              </a:spcAft>
            </a:pPr>
            <a:endParaRPr lang="en-US" sz="1600" kern="1200" dirty="0">
              <a:solidFill>
                <a:srgbClr val="303030"/>
              </a:solidFill>
              <a:latin typeface="+mj-lt"/>
              <a:ea typeface="+mj-ea"/>
              <a:cs typeface="+mj-cs"/>
            </a:endParaRPr>
          </a:p>
        </p:txBody>
      </p:sp>
      <p:sp>
        <p:nvSpPr>
          <p:cNvPr id="8" name="TextBox 7">
            <a:extLst>
              <a:ext uri="{FF2B5EF4-FFF2-40B4-BE49-F238E27FC236}">
                <a16:creationId xmlns:a16="http://schemas.microsoft.com/office/drawing/2014/main" id="{1D1EEDFA-4047-4A78-BB52-50F1902E956F}"/>
              </a:ext>
            </a:extLst>
          </p:cNvPr>
          <p:cNvSpPr txBox="1"/>
          <p:nvPr/>
        </p:nvSpPr>
        <p:spPr>
          <a:xfrm>
            <a:off x="7534655" y="965199"/>
            <a:ext cx="4008101" cy="35804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t>       All the data got from tested with four of Nvidia 1080Ti graphic card and  on SSD512 and took over 42.5 hours and much lower fps ( nearly half ) than SSD300 although  got  2.5% better accuracy. While my graphic card is just single Nvidia 1070 and so I think it is a better trade off to choose SSD300.</a:t>
            </a:r>
          </a:p>
        </p:txBody>
      </p:sp>
      <p:graphicFrame>
        <p:nvGraphicFramePr>
          <p:cNvPr id="3" name="Table 3">
            <a:extLst>
              <a:ext uri="{FF2B5EF4-FFF2-40B4-BE49-F238E27FC236}">
                <a16:creationId xmlns:a16="http://schemas.microsoft.com/office/drawing/2014/main" id="{8A720FBD-602A-4767-96B4-3C894335FFFF}"/>
              </a:ext>
            </a:extLst>
          </p:cNvPr>
          <p:cNvGraphicFramePr>
            <a:graphicFrameLocks noGrp="1"/>
          </p:cNvGraphicFramePr>
          <p:nvPr>
            <p:extLst>
              <p:ext uri="{D42A27DB-BD31-4B8C-83A1-F6EECF244321}">
                <p14:modId xmlns:p14="http://schemas.microsoft.com/office/powerpoint/2010/main" val="191989337"/>
              </p:ext>
            </p:extLst>
          </p:nvPr>
        </p:nvGraphicFramePr>
        <p:xfrm>
          <a:off x="360485" y="1555820"/>
          <a:ext cx="7051430" cy="2568335"/>
        </p:xfrm>
        <a:graphic>
          <a:graphicData uri="http://schemas.openxmlformats.org/drawingml/2006/table">
            <a:tbl>
              <a:tblPr firstRow="1" bandRow="1">
                <a:tableStyleId>{3B4B98B0-60AC-42C2-AFA5-B58CD77FA1E5}</a:tableStyleId>
              </a:tblPr>
              <a:tblGrid>
                <a:gridCol w="3377874">
                  <a:extLst>
                    <a:ext uri="{9D8B030D-6E8A-4147-A177-3AD203B41FA5}">
                      <a16:colId xmlns:a16="http://schemas.microsoft.com/office/drawing/2014/main" val="2665277360"/>
                    </a:ext>
                  </a:extLst>
                </a:gridCol>
                <a:gridCol w="1836778">
                  <a:extLst>
                    <a:ext uri="{9D8B030D-6E8A-4147-A177-3AD203B41FA5}">
                      <a16:colId xmlns:a16="http://schemas.microsoft.com/office/drawing/2014/main" val="1584214626"/>
                    </a:ext>
                  </a:extLst>
                </a:gridCol>
                <a:gridCol w="1836778">
                  <a:extLst>
                    <a:ext uri="{9D8B030D-6E8A-4147-A177-3AD203B41FA5}">
                      <a16:colId xmlns:a16="http://schemas.microsoft.com/office/drawing/2014/main" val="2089619612"/>
                    </a:ext>
                  </a:extLst>
                </a:gridCol>
              </a:tblGrid>
              <a:tr h="585845">
                <a:tc>
                  <a:txBody>
                    <a:bodyPr/>
                    <a:lstStyle/>
                    <a:p>
                      <a:pPr algn="ctr"/>
                      <a:r>
                        <a:rPr lang="en-US" sz="2400"/>
                        <a:t>Network</a:t>
                      </a:r>
                    </a:p>
                  </a:txBody>
                  <a:tcPr marL="123517" marR="123517" marT="61758" marB="61758"/>
                </a:tc>
                <a:tc>
                  <a:txBody>
                    <a:bodyPr/>
                    <a:lstStyle/>
                    <a:p>
                      <a:pPr algn="ctr"/>
                      <a:r>
                        <a:rPr lang="en-US" sz="2400"/>
                        <a:t>SSD300</a:t>
                      </a:r>
                    </a:p>
                  </a:txBody>
                  <a:tcPr marL="123517" marR="123517" marT="61758" marB="61758"/>
                </a:tc>
                <a:tc>
                  <a:txBody>
                    <a:bodyPr/>
                    <a:lstStyle/>
                    <a:p>
                      <a:pPr algn="ctr"/>
                      <a:r>
                        <a:rPr lang="en-US" sz="2400"/>
                        <a:t>SSD512</a:t>
                      </a:r>
                    </a:p>
                  </a:txBody>
                  <a:tcPr marL="123517" marR="123517" marT="61758" marB="61758"/>
                </a:tc>
                <a:extLst>
                  <a:ext uri="{0D108BD9-81ED-4DB2-BD59-A6C34878D82A}">
                    <a16:rowId xmlns:a16="http://schemas.microsoft.com/office/drawing/2014/main" val="842689738"/>
                  </a:ext>
                </a:extLst>
              </a:tr>
              <a:tr h="991245">
                <a:tc>
                  <a:txBody>
                    <a:bodyPr/>
                    <a:lstStyle/>
                    <a:p>
                      <a:pPr algn="ctr"/>
                      <a:r>
                        <a:rPr lang="en-US" sz="2400"/>
                        <a:t>Training Speed ( images/sec )</a:t>
                      </a:r>
                    </a:p>
                  </a:txBody>
                  <a:tcPr marL="123517" marR="123517" marT="61758" marB="61758"/>
                </a:tc>
                <a:tc>
                  <a:txBody>
                    <a:bodyPr/>
                    <a:lstStyle/>
                    <a:p>
                      <a:pPr algn="ctr"/>
                      <a:r>
                        <a:rPr lang="en-US" sz="2400"/>
                        <a:t>145</a:t>
                      </a:r>
                    </a:p>
                  </a:txBody>
                  <a:tcPr marL="123517" marR="123517" marT="61758" marB="61758"/>
                </a:tc>
                <a:tc>
                  <a:txBody>
                    <a:bodyPr/>
                    <a:lstStyle/>
                    <a:p>
                      <a:pPr algn="ctr"/>
                      <a:r>
                        <a:rPr lang="en-US" sz="2400" dirty="0"/>
                        <a:t>65</a:t>
                      </a:r>
                    </a:p>
                  </a:txBody>
                  <a:tcPr marL="123517" marR="123517" marT="61758" marB="61758"/>
                </a:tc>
                <a:extLst>
                  <a:ext uri="{0D108BD9-81ED-4DB2-BD59-A6C34878D82A}">
                    <a16:rowId xmlns:a16="http://schemas.microsoft.com/office/drawing/2014/main" val="4087248667"/>
                  </a:ext>
                </a:extLst>
              </a:tr>
              <a:tr h="991245">
                <a:tc>
                  <a:txBody>
                    <a:bodyPr/>
                    <a:lstStyle/>
                    <a:p>
                      <a:pPr algn="ctr"/>
                      <a:r>
                        <a:rPr lang="en-US" sz="2400" dirty="0"/>
                        <a:t>Total training time ( 100 epochs )</a:t>
                      </a:r>
                    </a:p>
                  </a:txBody>
                  <a:tcPr marL="123517" marR="123517" marT="61758" marB="61758"/>
                </a:tc>
                <a:tc>
                  <a:txBody>
                    <a:bodyPr/>
                    <a:lstStyle/>
                    <a:p>
                      <a:pPr algn="ctr"/>
                      <a:r>
                        <a:rPr lang="en-US" sz="2400"/>
                        <a:t>23.5 hours</a:t>
                      </a:r>
                    </a:p>
                  </a:txBody>
                  <a:tcPr marL="123517" marR="123517" marT="61758" marB="61758"/>
                </a:tc>
                <a:tc>
                  <a:txBody>
                    <a:bodyPr/>
                    <a:lstStyle/>
                    <a:p>
                      <a:pPr algn="ctr"/>
                      <a:r>
                        <a:rPr lang="en-US" sz="2400" dirty="0"/>
                        <a:t>42.5 hours</a:t>
                      </a:r>
                    </a:p>
                  </a:txBody>
                  <a:tcPr marL="123517" marR="123517" marT="61758" marB="61758"/>
                </a:tc>
                <a:extLst>
                  <a:ext uri="{0D108BD9-81ED-4DB2-BD59-A6C34878D82A}">
                    <a16:rowId xmlns:a16="http://schemas.microsoft.com/office/drawing/2014/main" val="4235303714"/>
                  </a:ext>
                </a:extLst>
              </a:tr>
            </a:tbl>
          </a:graphicData>
        </a:graphic>
      </p:graphicFrame>
      <p:sp>
        <p:nvSpPr>
          <p:cNvPr id="6" name="TextBox 5">
            <a:extLst>
              <a:ext uri="{FF2B5EF4-FFF2-40B4-BE49-F238E27FC236}">
                <a16:creationId xmlns:a16="http://schemas.microsoft.com/office/drawing/2014/main" id="{3244FCE1-1E2F-4E5D-8655-DDC61107084B}"/>
              </a:ext>
            </a:extLst>
          </p:cNvPr>
          <p:cNvSpPr txBox="1"/>
          <p:nvPr/>
        </p:nvSpPr>
        <p:spPr>
          <a:xfrm>
            <a:off x="457200" y="5679831"/>
            <a:ext cx="5811715" cy="707886"/>
          </a:xfrm>
          <a:prstGeom prst="rect">
            <a:avLst/>
          </a:prstGeom>
          <a:noFill/>
        </p:spPr>
        <p:txBody>
          <a:bodyPr wrap="square" rtlCol="0">
            <a:spAutoFit/>
          </a:bodyPr>
          <a:lstStyle/>
          <a:p>
            <a:pPr algn="ctr"/>
            <a:r>
              <a:rPr lang="en-US" sz="4000" dirty="0">
                <a:solidFill>
                  <a:srgbClr val="FFFFFF"/>
                </a:solidFill>
                <a:effectLst>
                  <a:glow rad="38100">
                    <a:prstClr val="black">
                      <a:lumMod val="65000"/>
                      <a:lumOff val="35000"/>
                      <a:alpha val="40000"/>
                    </a:prstClr>
                  </a:glow>
                  <a:outerShdw blurRad="28575" dist="38100" dir="14040000" algn="tl" rotWithShape="0">
                    <a:srgbClr val="000000">
                      <a:alpha val="25000"/>
                    </a:srgbClr>
                  </a:outerShdw>
                </a:effectLst>
              </a:rPr>
              <a:t>SSD512 Vs SSD300 </a:t>
            </a:r>
            <a:endParaRPr lang="en-US" sz="4000" dirty="0"/>
          </a:p>
        </p:txBody>
      </p:sp>
    </p:spTree>
    <p:extLst>
      <p:ext uri="{BB962C8B-B14F-4D97-AF65-F5344CB8AC3E}">
        <p14:creationId xmlns:p14="http://schemas.microsoft.com/office/powerpoint/2010/main" val="269247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DFAF-4AF2-466C-B034-220D183B0A90}"/>
              </a:ext>
            </a:extLst>
          </p:cNvPr>
          <p:cNvSpPr>
            <a:spLocks noGrp="1"/>
          </p:cNvSpPr>
          <p:nvPr>
            <p:ph type="title"/>
          </p:nvPr>
        </p:nvSpPr>
        <p:spPr>
          <a:xfrm>
            <a:off x="1218046" y="169519"/>
            <a:ext cx="9755908" cy="550918"/>
          </a:xfrm>
        </p:spPr>
        <p:txBody>
          <a:bodyPr>
            <a:noAutofit/>
          </a:bodyPr>
          <a:lstStyle/>
          <a:p>
            <a:pPr algn="ctr"/>
            <a:r>
              <a:rPr lang="en-US" sz="3600" dirty="0">
                <a:effectLst>
                  <a:glow rad="38100">
                    <a:prstClr val="black">
                      <a:lumMod val="65000"/>
                      <a:lumOff val="35000"/>
                      <a:alpha val="40000"/>
                    </a:prstClr>
                  </a:glow>
                </a:effectLst>
              </a:rPr>
              <a:t>System Flow</a:t>
            </a:r>
          </a:p>
        </p:txBody>
      </p:sp>
      <p:pic>
        <p:nvPicPr>
          <p:cNvPr id="4" name="Picture 3" descr="A screenshot of a cell phone&#10;&#10;Description automatically generated">
            <a:extLst>
              <a:ext uri="{FF2B5EF4-FFF2-40B4-BE49-F238E27FC236}">
                <a16:creationId xmlns:a16="http://schemas.microsoft.com/office/drawing/2014/main" id="{3115B405-3009-4EDA-AD8D-430E7938DC14}"/>
              </a:ext>
            </a:extLst>
          </p:cNvPr>
          <p:cNvPicPr>
            <a:picLocks noChangeAspect="1"/>
          </p:cNvPicPr>
          <p:nvPr/>
        </p:nvPicPr>
        <p:blipFill>
          <a:blip r:embed="rId3"/>
          <a:stretch>
            <a:fillRect/>
          </a:stretch>
        </p:blipFill>
        <p:spPr>
          <a:xfrm>
            <a:off x="1218046" y="694589"/>
            <a:ext cx="9820981" cy="6099396"/>
          </a:xfrm>
          <a:prstGeom prst="rect">
            <a:avLst/>
          </a:prstGeom>
        </p:spPr>
      </p:pic>
    </p:spTree>
    <p:extLst>
      <p:ext uri="{BB962C8B-B14F-4D97-AF65-F5344CB8AC3E}">
        <p14:creationId xmlns:p14="http://schemas.microsoft.com/office/powerpoint/2010/main" val="1704102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3" name="Content Placeholder 2">
            <a:extLst>
              <a:ext uri="{FF2B5EF4-FFF2-40B4-BE49-F238E27FC236}">
                <a16:creationId xmlns:a16="http://schemas.microsoft.com/office/drawing/2014/main" id="{FF9EAC07-CF1F-4A66-A6E5-2270FCA97909}"/>
              </a:ext>
            </a:extLst>
          </p:cNvPr>
          <p:cNvSpPr>
            <a:spLocks noGrp="1"/>
          </p:cNvSpPr>
          <p:nvPr>
            <p:ph idx="1"/>
          </p:nvPr>
        </p:nvSpPr>
        <p:spPr>
          <a:xfrm>
            <a:off x="1295400" y="1766888"/>
            <a:ext cx="9601200" cy="2128838"/>
          </a:xfrm>
        </p:spPr>
        <p:txBody>
          <a:bodyPr anchor="t">
            <a:normAutofit/>
          </a:bodyPr>
          <a:lstStyle/>
          <a:p>
            <a:pPr marL="0" indent="0" algn="just">
              <a:buNone/>
            </a:pPr>
            <a:r>
              <a:rPr lang="en-US" sz="2000"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rPr>
              <a:t>     Data argumentation is a good technique to get better model and avoid overfitting especially in small dataset. Argumentation is actually flipping , resizing and color distortion randomly. This will accumulate more images and the model get better learned.</a:t>
            </a:r>
            <a:endParaRPr lang="en-US" sz="2000" dirty="0">
              <a:solidFill>
                <a:srgbClr val="FFFFFF"/>
              </a:solidFill>
            </a:endParaRPr>
          </a:p>
        </p:txBody>
      </p:sp>
      <p:pic>
        <p:nvPicPr>
          <p:cNvPr id="5" name="Graphic 6" descr="Light Bulb and Gear">
            <a:extLst>
              <a:ext uri="{FF2B5EF4-FFF2-40B4-BE49-F238E27FC236}">
                <a16:creationId xmlns:a16="http://schemas.microsoft.com/office/drawing/2014/main" id="{DE6FAA65-0464-4D6D-BE05-FF1864EA82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5191" y="4744465"/>
            <a:ext cx="1301620" cy="1301620"/>
          </a:xfrm>
          <a:prstGeom prst="rect">
            <a:avLst/>
          </a:prstGeom>
        </p:spPr>
      </p:pic>
      <p:sp>
        <p:nvSpPr>
          <p:cNvPr id="4" name="Title 3">
            <a:extLst>
              <a:ext uri="{FF2B5EF4-FFF2-40B4-BE49-F238E27FC236}">
                <a16:creationId xmlns:a16="http://schemas.microsoft.com/office/drawing/2014/main" id="{247C8767-C67E-4034-9D81-E03B149B17F2}"/>
              </a:ext>
            </a:extLst>
          </p:cNvPr>
          <p:cNvSpPr>
            <a:spLocks noGrp="1"/>
          </p:cNvSpPr>
          <p:nvPr>
            <p:ph type="title"/>
          </p:nvPr>
        </p:nvSpPr>
        <p:spPr/>
        <p:txBody>
          <a:bodyPr/>
          <a:lstStyle/>
          <a:p>
            <a:pPr algn="ctr"/>
            <a:r>
              <a:rPr lang="en-US" dirty="0"/>
              <a:t>Data Argumentation</a:t>
            </a:r>
          </a:p>
        </p:txBody>
      </p:sp>
    </p:spTree>
    <p:extLst>
      <p:ext uri="{BB962C8B-B14F-4D97-AF65-F5344CB8AC3E}">
        <p14:creationId xmlns:p14="http://schemas.microsoft.com/office/powerpoint/2010/main" val="306870678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321C-A008-487C-8618-5FC495331EF4}"/>
              </a:ext>
            </a:extLst>
          </p:cNvPr>
          <p:cNvSpPr>
            <a:spLocks noGrp="1"/>
          </p:cNvSpPr>
          <p:nvPr>
            <p:ph type="title"/>
          </p:nvPr>
        </p:nvSpPr>
        <p:spPr>
          <a:xfrm>
            <a:off x="838200" y="365125"/>
            <a:ext cx="10515600" cy="1325563"/>
          </a:xfrm>
        </p:spPr>
        <p:txBody>
          <a:bodyPr>
            <a:normAutofit/>
          </a:bodyPr>
          <a:lstStyle/>
          <a:p>
            <a:r>
              <a:rPr lang="en-US"/>
              <a:t>Loss Function</a:t>
            </a:r>
          </a:p>
        </p:txBody>
      </p:sp>
      <p:graphicFrame>
        <p:nvGraphicFramePr>
          <p:cNvPr id="15" name="Content Placeholder 2">
            <a:extLst>
              <a:ext uri="{FF2B5EF4-FFF2-40B4-BE49-F238E27FC236}">
                <a16:creationId xmlns:a16="http://schemas.microsoft.com/office/drawing/2014/main" id="{FE37D3D0-C1F8-4CEF-A4D1-7A94C5F7C210}"/>
              </a:ext>
            </a:extLst>
          </p:cNvPr>
          <p:cNvGraphicFramePr>
            <a:graphicFrameLocks noGrp="1"/>
          </p:cNvGraphicFramePr>
          <p:nvPr>
            <p:ph idx="1"/>
            <p:extLst>
              <p:ext uri="{D42A27DB-BD31-4B8C-83A1-F6EECF244321}">
                <p14:modId xmlns:p14="http://schemas.microsoft.com/office/powerpoint/2010/main" val="13908301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50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graphicEl>
                                              <a:dgm id="{51676A91-95E4-4653-9A46-0E07401EB1E6}"/>
                                            </p:graphicEl>
                                          </p:spTgt>
                                        </p:tgtEl>
                                        <p:attrNameLst>
                                          <p:attrName>style.visibility</p:attrName>
                                        </p:attrNameLst>
                                      </p:cBhvr>
                                      <p:to>
                                        <p:strVal val="visible"/>
                                      </p:to>
                                    </p:set>
                                    <p:anim calcmode="lin" valueType="num">
                                      <p:cBhvr additive="base">
                                        <p:cTn id="7" dur="500" fill="hold"/>
                                        <p:tgtEl>
                                          <p:spTgt spid="15">
                                            <p:graphicEl>
                                              <a:dgm id="{51676A91-95E4-4653-9A46-0E07401EB1E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graphicEl>
                                              <a:dgm id="{51676A91-95E4-4653-9A46-0E07401EB1E6}"/>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graphicEl>
                                              <a:dgm id="{05C73C1B-6074-40CF-ADDA-02DF7560F3A4}"/>
                                            </p:graphicEl>
                                          </p:spTgt>
                                        </p:tgtEl>
                                        <p:attrNameLst>
                                          <p:attrName>style.visibility</p:attrName>
                                        </p:attrNameLst>
                                      </p:cBhvr>
                                      <p:to>
                                        <p:strVal val="visible"/>
                                      </p:to>
                                    </p:set>
                                    <p:anim calcmode="lin" valueType="num">
                                      <p:cBhvr additive="base">
                                        <p:cTn id="11" dur="500" fill="hold"/>
                                        <p:tgtEl>
                                          <p:spTgt spid="15">
                                            <p:graphicEl>
                                              <a:dgm id="{05C73C1B-6074-40CF-ADDA-02DF7560F3A4}"/>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graphicEl>
                                              <a:dgm id="{05C73C1B-6074-40CF-ADDA-02DF7560F3A4}"/>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graphicEl>
                                              <a:dgm id="{6E7B3A55-013D-4625-8A98-AEE91DFDB4C6}"/>
                                            </p:graphicEl>
                                          </p:spTgt>
                                        </p:tgtEl>
                                        <p:attrNameLst>
                                          <p:attrName>style.visibility</p:attrName>
                                        </p:attrNameLst>
                                      </p:cBhvr>
                                      <p:to>
                                        <p:strVal val="visible"/>
                                      </p:to>
                                    </p:set>
                                    <p:anim calcmode="lin" valueType="num">
                                      <p:cBhvr additive="base">
                                        <p:cTn id="15" dur="500" fill="hold"/>
                                        <p:tgtEl>
                                          <p:spTgt spid="15">
                                            <p:graphicEl>
                                              <a:dgm id="{6E7B3A55-013D-4625-8A98-AEE91DFDB4C6}"/>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graphicEl>
                                              <a:dgm id="{6E7B3A55-013D-4625-8A98-AEE91DFDB4C6}"/>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graphicEl>
                                              <a:dgm id="{CE953AB1-F7E5-45AA-8301-E4113DA31B25}"/>
                                            </p:graphicEl>
                                          </p:spTgt>
                                        </p:tgtEl>
                                        <p:attrNameLst>
                                          <p:attrName>style.visibility</p:attrName>
                                        </p:attrNameLst>
                                      </p:cBhvr>
                                      <p:to>
                                        <p:strVal val="visible"/>
                                      </p:to>
                                    </p:set>
                                    <p:anim calcmode="lin" valueType="num">
                                      <p:cBhvr additive="base">
                                        <p:cTn id="21" dur="500" fill="hold"/>
                                        <p:tgtEl>
                                          <p:spTgt spid="15">
                                            <p:graphicEl>
                                              <a:dgm id="{CE953AB1-F7E5-45AA-8301-E4113DA31B25}"/>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graphicEl>
                                              <a:dgm id="{CE953AB1-F7E5-45AA-8301-E4113DA31B25}"/>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graphicEl>
                                              <a:dgm id="{97D3CBF2-65C4-4E59-8312-709C7E0DAF33}"/>
                                            </p:graphicEl>
                                          </p:spTgt>
                                        </p:tgtEl>
                                        <p:attrNameLst>
                                          <p:attrName>style.visibility</p:attrName>
                                        </p:attrNameLst>
                                      </p:cBhvr>
                                      <p:to>
                                        <p:strVal val="visible"/>
                                      </p:to>
                                    </p:set>
                                    <p:anim calcmode="lin" valueType="num">
                                      <p:cBhvr additive="base">
                                        <p:cTn id="25" dur="500" fill="hold"/>
                                        <p:tgtEl>
                                          <p:spTgt spid="15">
                                            <p:graphicEl>
                                              <a:dgm id="{97D3CBF2-65C4-4E59-8312-709C7E0DAF3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graphicEl>
                                              <a:dgm id="{97D3CBF2-65C4-4E59-8312-709C7E0DAF33}"/>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graphicEl>
                                              <a:dgm id="{BC616A82-156D-496C-A787-2173B1D6E932}"/>
                                            </p:graphicEl>
                                          </p:spTgt>
                                        </p:tgtEl>
                                        <p:attrNameLst>
                                          <p:attrName>style.visibility</p:attrName>
                                        </p:attrNameLst>
                                      </p:cBhvr>
                                      <p:to>
                                        <p:strVal val="visible"/>
                                      </p:to>
                                    </p:set>
                                    <p:anim calcmode="lin" valueType="num">
                                      <p:cBhvr additive="base">
                                        <p:cTn id="29" dur="500" fill="hold"/>
                                        <p:tgtEl>
                                          <p:spTgt spid="15">
                                            <p:graphicEl>
                                              <a:dgm id="{BC616A82-156D-496C-A787-2173B1D6E93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graphicEl>
                                              <a:dgm id="{BC616A82-156D-496C-A787-2173B1D6E932}"/>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graphicEl>
                                              <a:dgm id="{C1CCD3A7-E35A-4778-B847-DF58702B5472}"/>
                                            </p:graphicEl>
                                          </p:spTgt>
                                        </p:tgtEl>
                                        <p:attrNameLst>
                                          <p:attrName>style.visibility</p:attrName>
                                        </p:attrNameLst>
                                      </p:cBhvr>
                                      <p:to>
                                        <p:strVal val="visible"/>
                                      </p:to>
                                    </p:set>
                                    <p:anim calcmode="lin" valueType="num">
                                      <p:cBhvr additive="base">
                                        <p:cTn id="35" dur="500" fill="hold"/>
                                        <p:tgtEl>
                                          <p:spTgt spid="15">
                                            <p:graphicEl>
                                              <a:dgm id="{C1CCD3A7-E35A-4778-B847-DF58702B5472}"/>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graphicEl>
                                              <a:dgm id="{C1CCD3A7-E35A-4778-B847-DF58702B5472}"/>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graphicEl>
                                              <a:dgm id="{2ED3AA06-0665-4DEE-AA08-382D907D44E1}"/>
                                            </p:graphicEl>
                                          </p:spTgt>
                                        </p:tgtEl>
                                        <p:attrNameLst>
                                          <p:attrName>style.visibility</p:attrName>
                                        </p:attrNameLst>
                                      </p:cBhvr>
                                      <p:to>
                                        <p:strVal val="visible"/>
                                      </p:to>
                                    </p:set>
                                    <p:anim calcmode="lin" valueType="num">
                                      <p:cBhvr additive="base">
                                        <p:cTn id="39" dur="500" fill="hold"/>
                                        <p:tgtEl>
                                          <p:spTgt spid="15">
                                            <p:graphicEl>
                                              <a:dgm id="{2ED3AA06-0665-4DEE-AA08-382D907D44E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graphicEl>
                                              <a:dgm id="{2ED3AA06-0665-4DEE-AA08-382D907D44E1}"/>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graphicEl>
                                              <a:dgm id="{52362CAF-A4F6-492E-82D5-A12163927EA7}"/>
                                            </p:graphicEl>
                                          </p:spTgt>
                                        </p:tgtEl>
                                        <p:attrNameLst>
                                          <p:attrName>style.visibility</p:attrName>
                                        </p:attrNameLst>
                                      </p:cBhvr>
                                      <p:to>
                                        <p:strVal val="visible"/>
                                      </p:to>
                                    </p:set>
                                    <p:anim calcmode="lin" valueType="num">
                                      <p:cBhvr additive="base">
                                        <p:cTn id="43" dur="500" fill="hold"/>
                                        <p:tgtEl>
                                          <p:spTgt spid="15">
                                            <p:graphicEl>
                                              <a:dgm id="{52362CAF-A4F6-492E-82D5-A12163927EA7}"/>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graphicEl>
                                              <a:dgm id="{52362CAF-A4F6-492E-82D5-A12163927EA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6DB5F6-59F6-4316-8EF8-FAAD66BD2C97}"/>
              </a:ext>
            </a:extLst>
          </p:cNvPr>
          <p:cNvSpPr>
            <a:spLocks noGrp="1"/>
          </p:cNvSpPr>
          <p:nvPr>
            <p:ph type="title"/>
          </p:nvPr>
        </p:nvSpPr>
        <p:spPr>
          <a:xfrm>
            <a:off x="6094105" y="802955"/>
            <a:ext cx="4977976" cy="1454051"/>
          </a:xfrm>
        </p:spPr>
        <p:txBody>
          <a:bodyPr>
            <a:normAutofit/>
          </a:bodyPr>
          <a:lstStyle/>
          <a:p>
            <a:pPr algn="ctr"/>
            <a:r>
              <a:rPr lang="en-US" dirty="0">
                <a:solidFill>
                  <a:srgbClr val="000000"/>
                </a:solidFill>
                <a:effectLst>
                  <a:glow rad="38100">
                    <a:prstClr val="black">
                      <a:lumMod val="65000"/>
                      <a:lumOff val="35000"/>
                      <a:alpha val="40000"/>
                    </a:prstClr>
                  </a:glow>
                  <a:outerShdw blurRad="28575" dist="38100" dir="14040000" algn="tl" rotWithShape="0">
                    <a:srgbClr val="000000">
                      <a:alpha val="25000"/>
                    </a:srgbClr>
                  </a:outerShdw>
                </a:effectLst>
              </a:rPr>
              <a:t>Introduction</a:t>
            </a:r>
          </a:p>
        </p:txBody>
      </p:sp>
      <p:sp>
        <p:nvSpPr>
          <p:cNvPr id="5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0" name="Graphic 49" descr="Car">
            <a:extLst>
              <a:ext uri="{FF2B5EF4-FFF2-40B4-BE49-F238E27FC236}">
                <a16:creationId xmlns:a16="http://schemas.microsoft.com/office/drawing/2014/main" id="{957847CC-BEF7-4A96-8756-DB1B6C5658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48E46CF4-BE02-41D9-A984-176785B30802}"/>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effectLst>
                  <a:glow rad="38100">
                    <a:prstClr val="black">
                      <a:lumMod val="50000"/>
                      <a:lumOff val="50000"/>
                      <a:alpha val="20000"/>
                    </a:prstClr>
                  </a:glow>
                </a:effectLst>
              </a:rPr>
              <a:t>Practical with huge-improvement of hardware in recent years</a:t>
            </a:r>
          </a:p>
          <a:p>
            <a:r>
              <a:rPr lang="en-US" sz="2000" dirty="0">
                <a:solidFill>
                  <a:srgbClr val="000000"/>
                </a:solidFill>
                <a:effectLst>
                  <a:glow rad="38100">
                    <a:prstClr val="black">
                      <a:lumMod val="50000"/>
                      <a:lumOff val="50000"/>
                      <a:alpha val="20000"/>
                    </a:prstClr>
                  </a:glow>
                </a:effectLst>
              </a:rPr>
              <a:t>Computer vision can be utilized in many fields </a:t>
            </a:r>
          </a:p>
          <a:p>
            <a:r>
              <a:rPr lang="en-US" sz="2000" dirty="0">
                <a:solidFill>
                  <a:srgbClr val="000000"/>
                </a:solidFill>
                <a:effectLst>
                  <a:glow rad="38100">
                    <a:prstClr val="black">
                      <a:lumMod val="50000"/>
                      <a:lumOff val="50000"/>
                      <a:alpha val="20000"/>
                    </a:prstClr>
                  </a:glow>
                </a:effectLst>
              </a:rPr>
              <a:t>Primary process in automotive machines </a:t>
            </a:r>
          </a:p>
          <a:p>
            <a:r>
              <a:rPr lang="en-US" sz="2000" dirty="0">
                <a:solidFill>
                  <a:srgbClr val="000000"/>
                </a:solidFill>
                <a:effectLst>
                  <a:glow rad="38100">
                    <a:prstClr val="black">
                      <a:lumMod val="50000"/>
                      <a:lumOff val="50000"/>
                      <a:alpha val="20000"/>
                    </a:prstClr>
                  </a:glow>
                </a:effectLst>
              </a:rPr>
              <a:t>Self-driving cars will be major role people’s transportation</a:t>
            </a:r>
          </a:p>
          <a:p>
            <a:r>
              <a:rPr lang="en-US" sz="2000" dirty="0">
                <a:solidFill>
                  <a:srgbClr val="000000"/>
                </a:solidFill>
                <a:effectLst>
                  <a:glow rad="38100">
                    <a:prstClr val="black">
                      <a:lumMod val="50000"/>
                      <a:lumOff val="50000"/>
                      <a:alpha val="20000"/>
                    </a:prstClr>
                  </a:glow>
                </a:effectLst>
              </a:rPr>
              <a:t>Implement with </a:t>
            </a:r>
            <a:r>
              <a:rPr lang="en-US" sz="2000" dirty="0" err="1">
                <a:solidFill>
                  <a:srgbClr val="000000"/>
                </a:solidFill>
                <a:effectLst>
                  <a:glow rad="38100">
                    <a:prstClr val="black">
                      <a:lumMod val="50000"/>
                      <a:lumOff val="50000"/>
                      <a:alpha val="20000"/>
                    </a:prstClr>
                  </a:glow>
                </a:effectLst>
              </a:rPr>
              <a:t>Singleshot</a:t>
            </a:r>
            <a:r>
              <a:rPr lang="en-US" sz="2000" dirty="0">
                <a:solidFill>
                  <a:srgbClr val="000000"/>
                </a:solidFill>
                <a:effectLst>
                  <a:glow rad="38100">
                    <a:prstClr val="black">
                      <a:lumMod val="50000"/>
                      <a:lumOff val="50000"/>
                      <a:alpha val="20000"/>
                    </a:prstClr>
                  </a:glow>
                </a:effectLst>
              </a:rPr>
              <a:t> Multibox Detector and use KITTI dataset for training</a:t>
            </a:r>
          </a:p>
        </p:txBody>
      </p:sp>
    </p:spTree>
    <p:extLst>
      <p:ext uri="{BB962C8B-B14F-4D97-AF65-F5344CB8AC3E}">
        <p14:creationId xmlns:p14="http://schemas.microsoft.com/office/powerpoint/2010/main" val="18663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85A9-A4A7-4C51-A2D6-94A04F7BCCB2}"/>
              </a:ext>
            </a:extLst>
          </p:cNvPr>
          <p:cNvSpPr>
            <a:spLocks noGrp="1"/>
          </p:cNvSpPr>
          <p:nvPr>
            <p:ph type="title"/>
          </p:nvPr>
        </p:nvSpPr>
        <p:spPr>
          <a:xfrm>
            <a:off x="1441228" y="627564"/>
            <a:ext cx="7474172" cy="1325563"/>
          </a:xfrm>
        </p:spPr>
        <p:txBody>
          <a:bodyPr>
            <a:normAutofit/>
          </a:bodyPr>
          <a:lstStyle/>
          <a:p>
            <a:pPr algn="ctr"/>
            <a:r>
              <a:rPr lang="en-US" dirty="0"/>
              <a:t>Hard-Negative mining</a:t>
            </a:r>
          </a:p>
        </p:txBody>
      </p:sp>
      <p:sp>
        <p:nvSpPr>
          <p:cNvPr id="3" name="Content Placeholder 2">
            <a:extLst>
              <a:ext uri="{FF2B5EF4-FFF2-40B4-BE49-F238E27FC236}">
                <a16:creationId xmlns:a16="http://schemas.microsoft.com/office/drawing/2014/main" id="{506E7611-E9B3-4448-B2B3-D558E5809C1E}"/>
              </a:ext>
            </a:extLst>
          </p:cNvPr>
          <p:cNvSpPr>
            <a:spLocks noGrp="1"/>
          </p:cNvSpPr>
          <p:nvPr>
            <p:ph idx="1"/>
          </p:nvPr>
        </p:nvSpPr>
        <p:spPr>
          <a:xfrm>
            <a:off x="1136428" y="1953127"/>
            <a:ext cx="7280384" cy="3013187"/>
          </a:xfrm>
        </p:spPr>
        <p:txBody>
          <a:bodyPr anchor="ctr">
            <a:normAutofit/>
          </a:bodyPr>
          <a:lstStyle/>
          <a:p>
            <a:pPr marL="0" indent="0" algn="just">
              <a:buNone/>
            </a:pPr>
            <a:r>
              <a:rPr lang="en-US" sz="2400" dirty="0"/>
              <a:t>	We found that we got much more predictions than the ground true boxes. Instead of getting rid of all negative predictions, we keep some of the top loss negative predictions and learn form theses. This lead to better and more stable training</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ad Face with No Fill">
            <a:extLst>
              <a:ext uri="{FF2B5EF4-FFF2-40B4-BE49-F238E27FC236}">
                <a16:creationId xmlns:a16="http://schemas.microsoft.com/office/drawing/2014/main" id="{904AA673-7C22-46A2-9571-D8E8FA7FC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8466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ED7A-E9DB-4BB5-8FB1-685AA3241F79}"/>
              </a:ext>
            </a:extLst>
          </p:cNvPr>
          <p:cNvSpPr>
            <a:spLocks noGrp="1"/>
          </p:cNvSpPr>
          <p:nvPr>
            <p:ph type="title"/>
          </p:nvPr>
        </p:nvSpPr>
        <p:spPr>
          <a:xfrm>
            <a:off x="1143001" y="265733"/>
            <a:ext cx="9905998" cy="1258747"/>
          </a:xfrm>
        </p:spPr>
        <p:txBody>
          <a:bodyPr/>
          <a:lstStyle/>
          <a:p>
            <a:pPr algn="ctr"/>
            <a:r>
              <a:rPr lang="en-US" dirty="0">
                <a:effectLst>
                  <a:glow rad="38100">
                    <a:prstClr val="black">
                      <a:lumMod val="65000"/>
                      <a:lumOff val="35000"/>
                      <a:alpha val="40000"/>
                    </a:prstClr>
                  </a:glow>
                  <a:outerShdw blurRad="28575" dist="38100" dir="14040000" algn="tl" rotWithShape="0">
                    <a:srgbClr val="000000">
                      <a:alpha val="25000"/>
                    </a:srgbClr>
                  </a:outerShdw>
                </a:effectLst>
              </a:rPr>
              <a:t>Final Result</a:t>
            </a:r>
          </a:p>
        </p:txBody>
      </p:sp>
      <p:sp>
        <p:nvSpPr>
          <p:cNvPr id="3" name="Content Placeholder 2">
            <a:extLst>
              <a:ext uri="{FF2B5EF4-FFF2-40B4-BE49-F238E27FC236}">
                <a16:creationId xmlns:a16="http://schemas.microsoft.com/office/drawing/2014/main" id="{CA6D91A2-9E09-4997-8AF1-1900E4A6E179}"/>
              </a:ext>
            </a:extLst>
          </p:cNvPr>
          <p:cNvSpPr>
            <a:spLocks noGrp="1"/>
          </p:cNvSpPr>
          <p:nvPr>
            <p:ph idx="1"/>
          </p:nvPr>
        </p:nvSpPr>
        <p:spPr>
          <a:xfrm>
            <a:off x="1016349" y="1630688"/>
            <a:ext cx="10349693" cy="973240"/>
          </a:xfrm>
        </p:spPr>
        <p:txBody>
          <a:bodyPr/>
          <a:lstStyle/>
          <a:p>
            <a:pPr marL="0" indent="0" algn="just">
              <a:buNone/>
            </a:pPr>
            <a:r>
              <a:rPr lang="en-US" dirty="0">
                <a:effectLst>
                  <a:glow rad="38100">
                    <a:prstClr val="black">
                      <a:lumMod val="50000"/>
                      <a:lumOff val="50000"/>
                      <a:alpha val="20000"/>
                    </a:prstClr>
                  </a:glow>
                </a:effectLst>
              </a:rPr>
              <a:t>     My model will yield output with bounding boxes that match with the detected objects together with class label on each.</a:t>
            </a:r>
          </a:p>
        </p:txBody>
      </p:sp>
      <p:pic>
        <p:nvPicPr>
          <p:cNvPr id="4" name="Picture 4" descr="A car parked on the side of a road&#10;&#10;Description generated with high confidence">
            <a:extLst>
              <a:ext uri="{FF2B5EF4-FFF2-40B4-BE49-F238E27FC236}">
                <a16:creationId xmlns:a16="http://schemas.microsoft.com/office/drawing/2014/main" id="{3A07C494-9D7B-4067-A719-0A19A08CF40C}"/>
              </a:ext>
            </a:extLst>
          </p:cNvPr>
          <p:cNvPicPr>
            <a:picLocks noChangeAspect="1"/>
          </p:cNvPicPr>
          <p:nvPr/>
        </p:nvPicPr>
        <p:blipFill>
          <a:blip r:embed="rId2"/>
          <a:stretch>
            <a:fillRect/>
          </a:stretch>
        </p:blipFill>
        <p:spPr>
          <a:xfrm>
            <a:off x="1136250" y="3210128"/>
            <a:ext cx="4515520" cy="2659080"/>
          </a:xfrm>
          <a:prstGeom prst="rect">
            <a:avLst/>
          </a:prstGeom>
        </p:spPr>
      </p:pic>
      <p:sp>
        <p:nvSpPr>
          <p:cNvPr id="6" name="TextBox 5">
            <a:extLst>
              <a:ext uri="{FF2B5EF4-FFF2-40B4-BE49-F238E27FC236}">
                <a16:creationId xmlns:a16="http://schemas.microsoft.com/office/drawing/2014/main" id="{199AB523-1972-400A-97F7-E6E1A5B35863}"/>
              </a:ext>
            </a:extLst>
          </p:cNvPr>
          <p:cNvSpPr txBox="1"/>
          <p:nvPr/>
        </p:nvSpPr>
        <p:spPr>
          <a:xfrm>
            <a:off x="6470249" y="451219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Sample Output gif</a:t>
            </a:r>
          </a:p>
        </p:txBody>
      </p:sp>
      <p:sp>
        <p:nvSpPr>
          <p:cNvPr id="7" name="TextBox 6">
            <a:extLst>
              <a:ext uri="{FF2B5EF4-FFF2-40B4-BE49-F238E27FC236}">
                <a16:creationId xmlns:a16="http://schemas.microsoft.com/office/drawing/2014/main" id="{40CFBA65-AB25-40E5-983F-CEA9EC749FA5}"/>
              </a:ext>
            </a:extLst>
          </p:cNvPr>
          <p:cNvSpPr txBox="1"/>
          <p:nvPr/>
        </p:nvSpPr>
        <p:spPr>
          <a:xfrm>
            <a:off x="3487960" y="6352692"/>
            <a:ext cx="870415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Eddie </a:t>
            </a:r>
            <a:r>
              <a:rPr lang="en-US" sz="900" dirty="0" err="1"/>
              <a:t>Forson</a:t>
            </a:r>
            <a:r>
              <a:rPr lang="en-US" sz="900" dirty="0"/>
              <a:t>, Nov 18 2017, Understanding SSD </a:t>
            </a:r>
            <a:r>
              <a:rPr lang="en-US" sz="900" dirty="0" err="1"/>
              <a:t>MultiBox</a:t>
            </a:r>
            <a:r>
              <a:rPr lang="en-US" sz="900" dirty="0"/>
              <a:t> — Real-Time Object Detection In Deep Learning, </a:t>
            </a:r>
            <a:r>
              <a:rPr lang="en-US" sz="900" dirty="0">
                <a:ea typeface="+mn-lt"/>
                <a:cs typeface="+mn-lt"/>
                <a:hlinkClick r:id="rId3"/>
              </a:rPr>
              <a:t>https://towardsdatascience.com/understanding-ssd-multibox-real-time-object-detection-in-deep-learning-495ef744fab</a:t>
            </a:r>
            <a:endParaRPr lang="en-US" sz="900" dirty="0"/>
          </a:p>
          <a:p>
            <a:endParaRPr lang="en-US" sz="900" dirty="0"/>
          </a:p>
        </p:txBody>
      </p:sp>
    </p:spTree>
    <p:extLst>
      <p:ext uri="{BB962C8B-B14F-4D97-AF65-F5344CB8AC3E}">
        <p14:creationId xmlns:p14="http://schemas.microsoft.com/office/powerpoint/2010/main" val="399526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81552806-8870-43A3-AD04-A1D8563861A8}"/>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Conclusion</a:t>
            </a:r>
          </a:p>
        </p:txBody>
      </p:sp>
      <p:sp>
        <p:nvSpPr>
          <p:cNvPr id="3" name="Content Placeholder 2">
            <a:extLst>
              <a:ext uri="{FF2B5EF4-FFF2-40B4-BE49-F238E27FC236}">
                <a16:creationId xmlns:a16="http://schemas.microsoft.com/office/drawing/2014/main" id="{CE7E02FC-1334-4F16-B095-ABDAE2946232}"/>
              </a:ext>
            </a:extLst>
          </p:cNvPr>
          <p:cNvSpPr>
            <a:spLocks noGrp="1"/>
          </p:cNvSpPr>
          <p:nvPr>
            <p:ph idx="1"/>
          </p:nvPr>
        </p:nvSpPr>
        <p:spPr>
          <a:xfrm>
            <a:off x="5120640" y="804672"/>
            <a:ext cx="6281928" cy="5248656"/>
          </a:xfrm>
        </p:spPr>
        <p:txBody>
          <a:bodyPr anchor="ctr">
            <a:normAutofit/>
          </a:bodyPr>
          <a:lstStyle/>
          <a:p>
            <a:r>
              <a:rPr lang="en-US" sz="2000" dirty="0"/>
              <a:t>SSD is the efficient object detection method.</a:t>
            </a:r>
          </a:p>
          <a:p>
            <a:r>
              <a:rPr lang="en-US" sz="2000" dirty="0"/>
              <a:t>The system can be utilized in various computer vision projects.</a:t>
            </a:r>
          </a:p>
          <a:p>
            <a:r>
              <a:rPr lang="en-US" sz="2000" dirty="0"/>
              <a:t>It is worth for further researches because of its advantages over competitors.</a:t>
            </a:r>
          </a:p>
        </p:txBody>
      </p:sp>
    </p:spTree>
    <p:extLst>
      <p:ext uri="{BB962C8B-B14F-4D97-AF65-F5344CB8AC3E}">
        <p14:creationId xmlns:p14="http://schemas.microsoft.com/office/powerpoint/2010/main" val="283086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2107C3D-17FE-4464-A63D-1F37A19489EC}"/>
              </a:ext>
            </a:extLst>
          </p:cNvPr>
          <p:cNvSpPr txBox="1"/>
          <p:nvPr/>
        </p:nvSpPr>
        <p:spPr>
          <a:xfrm>
            <a:off x="838199" y="4525347"/>
            <a:ext cx="6801321" cy="17373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6000" kern="1200" cap="all">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Thank You</a:t>
            </a:r>
          </a:p>
        </p:txBody>
      </p:sp>
      <p:sp>
        <p:nvSpPr>
          <p:cNvPr id="9"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4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EE8C306-7925-42CB-8CE2-DD47AFE46558}"/>
              </a:ext>
            </a:extLst>
          </p:cNvPr>
          <p:cNvSpPr>
            <a:spLocks noGrp="1"/>
          </p:cNvSpPr>
          <p:nvPr>
            <p:ph type="title"/>
          </p:nvPr>
        </p:nvSpPr>
        <p:spPr>
          <a:xfrm>
            <a:off x="6094105" y="802955"/>
            <a:ext cx="4977976" cy="1454051"/>
          </a:xfrm>
        </p:spPr>
        <p:txBody>
          <a:bodyPr>
            <a:normAutofit/>
          </a:bodyPr>
          <a:lstStyle/>
          <a:p>
            <a:pPr algn="ctr"/>
            <a:r>
              <a:rPr lang="en-US" dirty="0">
                <a:solidFill>
                  <a:srgbClr val="000000"/>
                </a:solidFill>
              </a:rPr>
              <a:t>Objective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3DE000D8-BF3B-48D4-8CE7-87E2F80DB6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9E251F46-5630-4EDF-AF36-0460893EB061}"/>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To learn about capabilities of deep learning and computer vision</a:t>
            </a:r>
          </a:p>
          <a:p>
            <a:r>
              <a:rPr lang="en-US" sz="2000" dirty="0">
                <a:solidFill>
                  <a:srgbClr val="000000"/>
                </a:solidFill>
              </a:rPr>
              <a:t>To study how deep learning theories implemented in real-world applications</a:t>
            </a:r>
          </a:p>
          <a:p>
            <a:r>
              <a:rPr lang="en-US" sz="2000" dirty="0">
                <a:solidFill>
                  <a:srgbClr val="000000"/>
                </a:solidFill>
              </a:rPr>
              <a:t>To get more understanding of  how machine study based on training data ( how Loss function and backpropagation work )</a:t>
            </a:r>
          </a:p>
          <a:p>
            <a:r>
              <a:rPr lang="en-US" sz="2000" dirty="0">
                <a:solidFill>
                  <a:srgbClr val="000000"/>
                </a:solidFill>
              </a:rPr>
              <a:t>To develop an object detection system that can work on user grade computers.</a:t>
            </a:r>
          </a:p>
          <a:p>
            <a:r>
              <a:rPr lang="en-US" sz="2000" dirty="0">
                <a:solidFill>
                  <a:srgbClr val="000000"/>
                </a:solidFill>
              </a:rPr>
              <a:t>To assist in self-driving cars and robotics</a:t>
            </a:r>
          </a:p>
        </p:txBody>
      </p:sp>
    </p:spTree>
    <p:extLst>
      <p:ext uri="{BB962C8B-B14F-4D97-AF65-F5344CB8AC3E}">
        <p14:creationId xmlns:p14="http://schemas.microsoft.com/office/powerpoint/2010/main" val="219181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1D6B83-D0F0-4C53-BC38-9D5D03B6E49C}"/>
              </a:ext>
            </a:extLst>
          </p:cNvPr>
          <p:cNvSpPr>
            <a:spLocks noGrp="1"/>
          </p:cNvSpPr>
          <p:nvPr>
            <p:ph type="title"/>
          </p:nvPr>
        </p:nvSpPr>
        <p:spPr>
          <a:xfrm>
            <a:off x="655977" y="4108900"/>
            <a:ext cx="6440441" cy="1197039"/>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Related Works</a:t>
            </a:r>
          </a:p>
        </p:txBody>
      </p:sp>
      <p:sp>
        <p:nvSpPr>
          <p:cNvPr id="16" name="Oval 15">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62F567-BB63-477F-BA4F-38B157FA879E}"/>
              </a:ext>
            </a:extLst>
          </p:cNvPr>
          <p:cNvSpPr txBox="1"/>
          <p:nvPr/>
        </p:nvSpPr>
        <p:spPr>
          <a:xfrm>
            <a:off x="1623503" y="5250676"/>
            <a:ext cx="6003985" cy="1200329"/>
          </a:xfrm>
          <a:prstGeom prst="rect">
            <a:avLst/>
          </a:prstGeom>
          <a:noFill/>
        </p:spPr>
        <p:txBody>
          <a:bodyPr wrap="square" rtlCol="0">
            <a:spAutoFit/>
          </a:bodyPr>
          <a:lstStyle/>
          <a:p>
            <a:pPr algn="just"/>
            <a:r>
              <a:rPr lang="en-US" dirty="0">
                <a:effectLst>
                  <a:glow rad="38100">
                    <a:prstClr val="black">
                      <a:lumMod val="50000"/>
                      <a:lumOff val="50000"/>
                      <a:alpha val="20000"/>
                    </a:prstClr>
                  </a:glow>
                </a:effectLst>
              </a:rPr>
              <a:t>        Due to the usefulness of this cutting-edge technology, SSD have been used by researchers in many computer vision related field. I'll describe some recent related work.</a:t>
            </a:r>
          </a:p>
          <a:p>
            <a:endParaRPr lang="en-US" dirty="0"/>
          </a:p>
        </p:txBody>
      </p:sp>
    </p:spTree>
    <p:extLst>
      <p:ext uri="{BB962C8B-B14F-4D97-AF65-F5344CB8AC3E}">
        <p14:creationId xmlns:p14="http://schemas.microsoft.com/office/powerpoint/2010/main" val="250715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4EE68-777A-4B20-A97C-6D7467183247}"/>
              </a:ext>
            </a:extLst>
          </p:cNvPr>
          <p:cNvSpPr>
            <a:spLocks noGrp="1"/>
          </p:cNvSpPr>
          <p:nvPr>
            <p:ph idx="1"/>
          </p:nvPr>
        </p:nvSpPr>
        <p:spPr>
          <a:xfrm>
            <a:off x="838200" y="404446"/>
            <a:ext cx="10515600" cy="6128239"/>
          </a:xfrm>
        </p:spPr>
        <p:txBody>
          <a:bodyPr>
            <a:normAutofit fontScale="92500" lnSpcReduction="10000"/>
          </a:bodyPr>
          <a:lstStyle/>
          <a:p>
            <a:pPr marL="0" indent="0">
              <a:buNone/>
            </a:pPr>
            <a:r>
              <a:rPr lang="en-US" sz="2000" dirty="0">
                <a:effectLst>
                  <a:glow rad="38100">
                    <a:prstClr val="black">
                      <a:lumMod val="50000"/>
                      <a:lumOff val="50000"/>
                      <a:alpha val="20000"/>
                    </a:prstClr>
                  </a:glow>
                </a:effectLst>
                <a:ea typeface="+mn-lt"/>
                <a:cs typeface="+mn-lt"/>
              </a:rPr>
              <a:t>1. Abandoned Object Detection</a:t>
            </a:r>
          </a:p>
          <a:p>
            <a:pPr marL="0" indent="0">
              <a:buNone/>
            </a:pPr>
            <a:endParaRPr lang="en-US" sz="2000" dirty="0">
              <a:effectLst>
                <a:glow rad="38100">
                  <a:prstClr val="black">
                    <a:lumMod val="50000"/>
                    <a:lumOff val="50000"/>
                    <a:alpha val="20000"/>
                  </a:prstClr>
                </a:glow>
              </a:effectLst>
              <a:ea typeface="+mn-lt"/>
              <a:cs typeface="+mn-lt"/>
            </a:endParaRPr>
          </a:p>
          <a:p>
            <a:pPr marL="0" indent="0">
              <a:buNone/>
            </a:pPr>
            <a:r>
              <a:rPr lang="en-US" sz="2000" dirty="0">
                <a:effectLst>
                  <a:glow rad="38100">
                    <a:prstClr val="black">
                      <a:lumMod val="50000"/>
                      <a:lumOff val="50000"/>
                      <a:alpha val="20000"/>
                    </a:prstClr>
                  </a:glow>
                </a:effectLst>
                <a:ea typeface="+mn-lt"/>
                <a:cs typeface="+mn-lt"/>
              </a:rPr>
              <a:t>Authors - Devadeep Shyam, Alex </a:t>
            </a:r>
            <a:r>
              <a:rPr lang="en-US" sz="2000" dirty="0" err="1">
                <a:effectLst>
                  <a:glow rad="38100">
                    <a:prstClr val="black">
                      <a:lumMod val="50000"/>
                      <a:lumOff val="50000"/>
                      <a:alpha val="20000"/>
                    </a:prstClr>
                  </a:glow>
                </a:effectLst>
                <a:ea typeface="+mn-lt"/>
                <a:cs typeface="+mn-lt"/>
              </a:rPr>
              <a:t>Kot</a:t>
            </a:r>
            <a:r>
              <a:rPr lang="en-US" sz="2000" dirty="0">
                <a:effectLst>
                  <a:glow rad="38100">
                    <a:prstClr val="black">
                      <a:lumMod val="50000"/>
                      <a:lumOff val="50000"/>
                      <a:alpha val="20000"/>
                    </a:prstClr>
                  </a:glow>
                </a:effectLst>
                <a:ea typeface="+mn-lt"/>
                <a:cs typeface="+mn-lt"/>
              </a:rPr>
              <a:t> and Chinmayee Athalye</a:t>
            </a:r>
          </a:p>
          <a:p>
            <a:pPr marL="0" indent="0">
              <a:buNone/>
            </a:pPr>
            <a:r>
              <a:rPr lang="en-US" sz="2000" dirty="0">
                <a:effectLst>
                  <a:glow rad="38100">
                    <a:prstClr val="black">
                      <a:lumMod val="50000"/>
                      <a:lumOff val="50000"/>
                      <a:alpha val="20000"/>
                    </a:prstClr>
                  </a:glow>
                </a:effectLst>
                <a:ea typeface="+mn-lt"/>
                <a:cs typeface="+mn-lt"/>
              </a:rPr>
              <a:t>Method - Used finite state machine and Single Shot </a:t>
            </a:r>
            <a:r>
              <a:rPr lang="en-US" sz="2000" dirty="0" err="1">
                <a:effectLst>
                  <a:glow rad="38100">
                    <a:prstClr val="black">
                      <a:lumMod val="50000"/>
                      <a:lumOff val="50000"/>
                      <a:alpha val="20000"/>
                    </a:prstClr>
                  </a:glow>
                </a:effectLst>
                <a:ea typeface="+mn-lt"/>
                <a:cs typeface="+mn-lt"/>
              </a:rPr>
              <a:t>MultiBox</a:t>
            </a:r>
            <a:r>
              <a:rPr lang="en-US" sz="2000" dirty="0">
                <a:effectLst>
                  <a:glow rad="38100">
                    <a:prstClr val="black">
                      <a:lumMod val="50000"/>
                      <a:lumOff val="50000"/>
                      <a:alpha val="20000"/>
                    </a:prstClr>
                  </a:glow>
                </a:effectLst>
                <a:ea typeface="+mn-lt"/>
                <a:cs typeface="+mn-lt"/>
              </a:rPr>
              <a:t> </a:t>
            </a:r>
            <a:r>
              <a:rPr lang="en-US" sz="2000" dirty="0" err="1">
                <a:effectLst>
                  <a:glow rad="38100">
                    <a:prstClr val="black">
                      <a:lumMod val="50000"/>
                      <a:lumOff val="50000"/>
                      <a:alpha val="20000"/>
                    </a:prstClr>
                  </a:glow>
                </a:effectLst>
                <a:ea typeface="+mn-lt"/>
                <a:cs typeface="+mn-lt"/>
              </a:rPr>
              <a:t>Detecctor</a:t>
            </a:r>
            <a:endParaRPr lang="en-US" sz="2000" dirty="0">
              <a:effectLst>
                <a:glow rad="38100">
                  <a:prstClr val="black">
                    <a:lumMod val="50000"/>
                    <a:lumOff val="50000"/>
                    <a:alpha val="20000"/>
                  </a:prstClr>
                </a:glow>
              </a:effectLst>
              <a:ea typeface="+mn-lt"/>
              <a:cs typeface="+mn-lt"/>
            </a:endParaRPr>
          </a:p>
          <a:p>
            <a:r>
              <a:rPr lang="en-US" sz="2000" dirty="0">
                <a:effectLst>
                  <a:glow rad="38100">
                    <a:prstClr val="black">
                      <a:lumMod val="50000"/>
                      <a:lumOff val="50000"/>
                      <a:alpha val="20000"/>
                    </a:prstClr>
                  </a:glow>
                </a:effectLst>
                <a:ea typeface="+mn-lt"/>
                <a:cs typeface="+mn-lt"/>
              </a:rPr>
              <a:t>To detect person and some suspected type of objects which include backpack, handbag</a:t>
            </a:r>
          </a:p>
          <a:p>
            <a:r>
              <a:rPr lang="en-US" sz="2000" dirty="0">
                <a:effectLst>
                  <a:glow rad="38100">
                    <a:prstClr val="black">
                      <a:lumMod val="50000"/>
                      <a:lumOff val="50000"/>
                      <a:alpha val="20000"/>
                    </a:prstClr>
                  </a:glow>
                </a:effectLst>
                <a:ea typeface="+mn-lt"/>
                <a:cs typeface="+mn-lt"/>
              </a:rPr>
              <a:t>In order to suppress any false alarm, they remove other stationary candidate objects other than the suspected stationary objects</a:t>
            </a:r>
          </a:p>
          <a:p>
            <a:endParaRPr lang="en-US" sz="2000" dirty="0">
              <a:effectLst>
                <a:glow rad="38100">
                  <a:prstClr val="black">
                    <a:lumMod val="50000"/>
                    <a:lumOff val="50000"/>
                    <a:alpha val="20000"/>
                  </a:prstClr>
                </a:glow>
              </a:effectLst>
              <a:ea typeface="+mn-lt"/>
              <a:cs typeface="+mn-lt"/>
            </a:endParaRPr>
          </a:p>
          <a:p>
            <a:endParaRPr lang="en-US" sz="2000" dirty="0">
              <a:effectLst>
                <a:glow rad="38100">
                  <a:prstClr val="black">
                    <a:lumMod val="50000"/>
                    <a:lumOff val="50000"/>
                    <a:alpha val="20000"/>
                  </a:prstClr>
                </a:glow>
              </a:effectLst>
              <a:ea typeface="+mn-lt"/>
              <a:cs typeface="+mn-lt"/>
            </a:endParaRPr>
          </a:p>
          <a:p>
            <a:pPr marL="0" indent="0">
              <a:buNone/>
            </a:pPr>
            <a:r>
              <a:rPr lang="en-US" sz="2000" dirty="0"/>
              <a:t>2. </a:t>
            </a:r>
            <a:r>
              <a:rPr lang="en-US" sz="2000" dirty="0">
                <a:effectLst>
                  <a:glow rad="38100">
                    <a:prstClr val="black">
                      <a:lumMod val="50000"/>
                      <a:lumOff val="50000"/>
                      <a:alpha val="20000"/>
                    </a:prstClr>
                  </a:glow>
                </a:effectLst>
                <a:ea typeface="+mn-lt"/>
                <a:cs typeface="+mn-lt"/>
              </a:rPr>
              <a:t>SSD-MSN: An Improved Multi-Scale Object Detection Network Based on SSD</a:t>
            </a:r>
          </a:p>
          <a:p>
            <a:pPr marL="0" indent="0">
              <a:buNone/>
            </a:pPr>
            <a:endParaRPr lang="en-US" sz="2000" dirty="0">
              <a:effectLst>
                <a:glow rad="38100">
                  <a:prstClr val="black">
                    <a:lumMod val="50000"/>
                    <a:lumOff val="50000"/>
                    <a:alpha val="20000"/>
                  </a:prstClr>
                </a:glow>
              </a:effectLst>
              <a:ea typeface="+mn-lt"/>
              <a:cs typeface="+mn-lt"/>
            </a:endParaRPr>
          </a:p>
          <a:p>
            <a:pPr marL="0" indent="0">
              <a:buNone/>
            </a:pPr>
            <a:r>
              <a:rPr lang="en-US" sz="2000" dirty="0">
                <a:effectLst>
                  <a:glow rad="38100">
                    <a:prstClr val="black">
                      <a:lumMod val="50000"/>
                      <a:lumOff val="50000"/>
                      <a:alpha val="20000"/>
                    </a:prstClr>
                  </a:glow>
                </a:effectLst>
                <a:ea typeface="+mn-lt"/>
                <a:cs typeface="+mn-lt"/>
              </a:rPr>
              <a:t>Authors - </a:t>
            </a:r>
            <a:r>
              <a:rPr lang="de-DE" sz="2000" dirty="0">
                <a:effectLst>
                  <a:glow rad="38100">
                    <a:prstClr val="black">
                      <a:lumMod val="50000"/>
                      <a:lumOff val="50000"/>
                      <a:alpha val="20000"/>
                    </a:prstClr>
                  </a:glow>
                </a:effectLst>
                <a:ea typeface="+mn-lt"/>
                <a:cs typeface="+mn-lt"/>
              </a:rPr>
              <a:t>ZUGE CHEN , KEHE WU, YUANBO LI, MINJIAN WANG, AND WEI LI</a:t>
            </a:r>
            <a:endParaRPr lang="en-US" sz="2000" dirty="0">
              <a:effectLst>
                <a:glow rad="38100">
                  <a:prstClr val="black">
                    <a:lumMod val="50000"/>
                    <a:lumOff val="50000"/>
                    <a:alpha val="20000"/>
                  </a:prstClr>
                </a:glow>
              </a:effectLst>
              <a:ea typeface="+mn-lt"/>
              <a:cs typeface="+mn-lt"/>
            </a:endParaRPr>
          </a:p>
          <a:p>
            <a:pPr marL="0" indent="0">
              <a:buNone/>
            </a:pPr>
            <a:r>
              <a:rPr lang="en-US" sz="2000" dirty="0">
                <a:effectLst>
                  <a:glow rad="38100">
                    <a:prstClr val="black">
                      <a:lumMod val="50000"/>
                      <a:lumOff val="50000"/>
                      <a:alpha val="20000"/>
                    </a:prstClr>
                  </a:glow>
                </a:effectLst>
                <a:ea typeface="+mn-lt"/>
                <a:cs typeface="+mn-lt"/>
              </a:rPr>
              <a:t>Method - SSD-MSN </a:t>
            </a:r>
          </a:p>
          <a:p>
            <a:r>
              <a:rPr lang="en-US" sz="2000" dirty="0">
                <a:effectLst>
                  <a:glow rad="38100">
                    <a:prstClr val="black">
                      <a:lumMod val="50000"/>
                      <a:lumOff val="50000"/>
                      <a:alpha val="20000"/>
                    </a:prstClr>
                  </a:glow>
                </a:effectLst>
                <a:ea typeface="+mn-lt"/>
                <a:cs typeface="+mn-lt"/>
              </a:rPr>
              <a:t>Proposed Area Proposal Network(APN) to get better performance on small scale image</a:t>
            </a:r>
          </a:p>
          <a:p>
            <a:r>
              <a:rPr lang="en-US" sz="2000" dirty="0">
                <a:effectLst>
                  <a:glow rad="38100">
                    <a:prstClr val="black">
                      <a:lumMod val="50000"/>
                      <a:lumOff val="50000"/>
                      <a:alpha val="20000"/>
                    </a:prstClr>
                  </a:glow>
                </a:effectLst>
                <a:ea typeface="+mn-lt"/>
                <a:cs typeface="+mn-lt"/>
              </a:rPr>
              <a:t>APN used to select area proposal containing one or more object while SSD is predicting location and classification</a:t>
            </a:r>
          </a:p>
          <a:p>
            <a:r>
              <a:rPr lang="en-US" sz="2000" dirty="0">
                <a:effectLst>
                  <a:glow rad="38100">
                    <a:prstClr val="black">
                      <a:lumMod val="50000"/>
                      <a:lumOff val="50000"/>
                      <a:alpha val="20000"/>
                    </a:prstClr>
                  </a:glow>
                </a:effectLst>
                <a:ea typeface="+mn-lt"/>
                <a:cs typeface="+mn-lt"/>
              </a:rPr>
              <a:t>Used PASCAL VOC and COCO dataset and found that SSD-MSL improved multi-scale object detection effectively</a:t>
            </a:r>
          </a:p>
          <a:p>
            <a:pPr marL="0" indent="0">
              <a:buNone/>
            </a:pPr>
            <a:endParaRPr lang="en-US" sz="2000" dirty="0">
              <a:effectLst>
                <a:glow rad="38100">
                  <a:prstClr val="black">
                    <a:lumMod val="50000"/>
                    <a:lumOff val="50000"/>
                    <a:alpha val="20000"/>
                  </a:prstClr>
                </a:glow>
              </a:effectLst>
              <a:ea typeface="+mn-lt"/>
              <a:cs typeface="+mn-lt"/>
            </a:endParaRPr>
          </a:p>
          <a:p>
            <a:pPr marL="0" indent="0">
              <a:buNone/>
            </a:pPr>
            <a:endParaRPr lang="en-US" sz="2000" dirty="0">
              <a:effectLst>
                <a:glow rad="38100">
                  <a:prstClr val="black">
                    <a:lumMod val="50000"/>
                    <a:lumOff val="50000"/>
                    <a:alpha val="20000"/>
                  </a:prstClr>
                </a:glow>
              </a:effectLst>
            </a:endParaRPr>
          </a:p>
          <a:p>
            <a:pPr marL="0" indent="0">
              <a:buNone/>
            </a:pPr>
            <a:endParaRPr lang="en-US" dirty="0"/>
          </a:p>
        </p:txBody>
      </p:sp>
    </p:spTree>
    <p:extLst>
      <p:ext uri="{BB962C8B-B14F-4D97-AF65-F5344CB8AC3E}">
        <p14:creationId xmlns:p14="http://schemas.microsoft.com/office/powerpoint/2010/main" val="3624738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5A481-F811-46C6-B84D-D276378CAF1D}"/>
              </a:ext>
            </a:extLst>
          </p:cNvPr>
          <p:cNvSpPr>
            <a:spLocks noGrp="1"/>
          </p:cNvSpPr>
          <p:nvPr>
            <p:ph idx="1"/>
          </p:nvPr>
        </p:nvSpPr>
        <p:spPr>
          <a:xfrm>
            <a:off x="838200" y="677008"/>
            <a:ext cx="10515600" cy="5499955"/>
          </a:xfrm>
        </p:spPr>
        <p:txBody>
          <a:bodyPr>
            <a:normAutofit/>
          </a:bodyPr>
          <a:lstStyle/>
          <a:p>
            <a:pPr marL="0" indent="0">
              <a:buNone/>
            </a:pPr>
            <a:r>
              <a:rPr lang="en-US" sz="2000" dirty="0">
                <a:effectLst>
                  <a:glow rad="38100">
                    <a:prstClr val="black">
                      <a:lumMod val="50000"/>
                      <a:lumOff val="50000"/>
                      <a:alpha val="20000"/>
                    </a:prstClr>
                  </a:glow>
                </a:effectLst>
                <a:ea typeface="+mn-lt"/>
                <a:cs typeface="+mn-lt"/>
              </a:rPr>
              <a:t>3. Ship Detection System</a:t>
            </a:r>
          </a:p>
          <a:p>
            <a:pPr marL="0" indent="0">
              <a:buNone/>
            </a:pPr>
            <a:endParaRPr lang="en-US" sz="2000" dirty="0">
              <a:effectLst>
                <a:glow rad="38100">
                  <a:prstClr val="black">
                    <a:lumMod val="50000"/>
                    <a:lumOff val="50000"/>
                    <a:alpha val="20000"/>
                  </a:prstClr>
                </a:glow>
              </a:effectLst>
              <a:ea typeface="+mn-lt"/>
              <a:cs typeface="+mn-lt"/>
            </a:endParaRPr>
          </a:p>
          <a:p>
            <a:pPr marL="0" indent="0">
              <a:buNone/>
            </a:pPr>
            <a:r>
              <a:rPr lang="en-US" sz="2000" dirty="0">
                <a:effectLst>
                  <a:glow rad="38100">
                    <a:prstClr val="black">
                      <a:lumMod val="50000"/>
                      <a:lumOff val="50000"/>
                      <a:alpha val="20000"/>
                    </a:prstClr>
                  </a:glow>
                </a:effectLst>
                <a:ea typeface="+mn-lt"/>
                <a:cs typeface="+mn-lt"/>
              </a:rPr>
              <a:t>Authors -  Yuanyuan Wang , Chao Wang, Hong Zhang, Cheng Zhang, and </a:t>
            </a:r>
            <a:r>
              <a:rPr lang="en-US" sz="2000" dirty="0" err="1">
                <a:effectLst>
                  <a:glow rad="38100">
                    <a:prstClr val="black">
                      <a:lumMod val="50000"/>
                      <a:lumOff val="50000"/>
                      <a:alpha val="20000"/>
                    </a:prstClr>
                  </a:glow>
                </a:effectLst>
                <a:ea typeface="+mn-lt"/>
                <a:cs typeface="+mn-lt"/>
              </a:rPr>
              <a:t>Qiaoyan</a:t>
            </a:r>
            <a:r>
              <a:rPr lang="en-US" sz="2000" dirty="0">
                <a:effectLst>
                  <a:glow rad="38100">
                    <a:prstClr val="black">
                      <a:lumMod val="50000"/>
                      <a:lumOff val="50000"/>
                      <a:alpha val="20000"/>
                    </a:prstClr>
                  </a:glow>
                </a:effectLst>
                <a:ea typeface="+mn-lt"/>
                <a:cs typeface="+mn-lt"/>
              </a:rPr>
              <a:t> Fu </a:t>
            </a:r>
          </a:p>
          <a:p>
            <a:pPr marL="0" indent="0">
              <a:buNone/>
            </a:pPr>
            <a:r>
              <a:rPr lang="en-US" sz="2000" dirty="0">
                <a:effectLst>
                  <a:glow rad="38100">
                    <a:prstClr val="black">
                      <a:lumMod val="50000"/>
                      <a:lumOff val="50000"/>
                      <a:alpha val="20000"/>
                    </a:prstClr>
                  </a:glow>
                </a:effectLst>
                <a:ea typeface="+mn-lt"/>
                <a:cs typeface="+mn-lt"/>
              </a:rPr>
              <a:t>Method - Single Shot Multibox Detector</a:t>
            </a:r>
          </a:p>
          <a:p>
            <a:r>
              <a:rPr lang="en-US" sz="2000" dirty="0">
                <a:effectLst>
                  <a:glow rad="38100">
                    <a:prstClr val="black">
                      <a:lumMod val="50000"/>
                      <a:lumOff val="50000"/>
                      <a:alpha val="20000"/>
                    </a:prstClr>
                  </a:glow>
                </a:effectLst>
                <a:ea typeface="+mn-lt"/>
                <a:cs typeface="+mn-lt"/>
              </a:rPr>
              <a:t>Used both SSD-300 and SSD-512</a:t>
            </a:r>
          </a:p>
          <a:p>
            <a:r>
              <a:rPr lang="en-US" sz="2000" dirty="0">
                <a:effectLst>
                  <a:glow rad="38100">
                    <a:prstClr val="black">
                      <a:lumMod val="50000"/>
                      <a:lumOff val="50000"/>
                      <a:alpha val="20000"/>
                    </a:prstClr>
                  </a:glow>
                </a:effectLst>
                <a:ea typeface="+mn-lt"/>
                <a:cs typeface="+mn-lt"/>
              </a:rPr>
              <a:t>Images acquired by Chinese Gaofen-3 satellite are used</a:t>
            </a:r>
          </a:p>
          <a:p>
            <a:r>
              <a:rPr lang="en-US" sz="2000" dirty="0">
                <a:effectLst>
                  <a:glow rad="38100">
                    <a:prstClr val="black">
                      <a:lumMod val="50000"/>
                      <a:lumOff val="50000"/>
                      <a:alpha val="20000"/>
                    </a:prstClr>
                  </a:glow>
                </a:effectLst>
                <a:ea typeface="+mn-lt"/>
                <a:cs typeface="+mn-lt"/>
              </a:rPr>
              <a:t>Experimental results reveal that compared to SSD-300, SSD-512 achieves more than 0.02 in probability of ship detection, whereas 0.05 worse in false alarm.</a:t>
            </a:r>
          </a:p>
          <a:p>
            <a:endParaRPr lang="en-US" sz="2000" dirty="0">
              <a:effectLst>
                <a:glow rad="38100">
                  <a:prstClr val="black">
                    <a:lumMod val="50000"/>
                    <a:lumOff val="50000"/>
                    <a:alpha val="20000"/>
                  </a:prstClr>
                </a:glow>
              </a:effectLst>
              <a:ea typeface="+mn-lt"/>
              <a:cs typeface="+mn-lt"/>
            </a:endParaRPr>
          </a:p>
          <a:p>
            <a:endParaRPr lang="en-US" sz="2000" dirty="0">
              <a:effectLst>
                <a:glow rad="38100">
                  <a:prstClr val="black">
                    <a:lumMod val="50000"/>
                    <a:lumOff val="50000"/>
                    <a:alpha val="20000"/>
                  </a:prstClr>
                </a:glow>
              </a:effectLst>
              <a:ea typeface="+mn-lt"/>
              <a:cs typeface="+mn-lt"/>
            </a:endParaRPr>
          </a:p>
          <a:p>
            <a:pPr marL="0" indent="0">
              <a:buNone/>
            </a:pPr>
            <a:endParaRPr lang="en-US" sz="2000" dirty="0">
              <a:effectLst>
                <a:glow rad="38100">
                  <a:prstClr val="black">
                    <a:lumMod val="50000"/>
                    <a:lumOff val="50000"/>
                    <a:alpha val="20000"/>
                  </a:prstClr>
                </a:glow>
              </a:effectLst>
              <a:ea typeface="+mn-lt"/>
              <a:cs typeface="+mn-lt"/>
            </a:endParaRPr>
          </a:p>
          <a:p>
            <a:pPr marL="0" indent="0">
              <a:buNone/>
            </a:pPr>
            <a:endParaRPr lang="en-US" sz="2000" dirty="0"/>
          </a:p>
        </p:txBody>
      </p:sp>
    </p:spTree>
    <p:extLst>
      <p:ext uri="{BB962C8B-B14F-4D97-AF65-F5344CB8AC3E}">
        <p14:creationId xmlns:p14="http://schemas.microsoft.com/office/powerpoint/2010/main" val="2531164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8E61A06-6685-4524-801E-1794D5F08B85}"/>
              </a:ext>
            </a:extLst>
          </p:cNvPr>
          <p:cNvSpPr>
            <a:spLocks noGrp="1"/>
          </p:cNvSpPr>
          <p:nvPr>
            <p:ph idx="1"/>
          </p:nvPr>
        </p:nvSpPr>
        <p:spPr>
          <a:xfrm>
            <a:off x="640079" y="948977"/>
            <a:ext cx="5676637" cy="2833706"/>
          </a:xfrm>
        </p:spPr>
        <p:txBody>
          <a:bodyPr anchor="ctr">
            <a:normAutofit/>
          </a:bodyPr>
          <a:lstStyle/>
          <a:p>
            <a:pPr marL="0" indent="0">
              <a:buNone/>
            </a:pPr>
            <a:r>
              <a:rPr lang="en-US" sz="3600" dirty="0"/>
              <a:t>Theory Background</a:t>
            </a:r>
          </a:p>
        </p:txBody>
      </p:sp>
      <p:sp>
        <p:nvSpPr>
          <p:cNvPr id="62" name="Freeform: Shape 61">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Connector 6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65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0CE7-6777-4DC1-ADAC-086A67549417}"/>
              </a:ext>
            </a:extLst>
          </p:cNvPr>
          <p:cNvSpPr>
            <a:spLocks noGrp="1"/>
          </p:cNvSpPr>
          <p:nvPr>
            <p:ph type="title"/>
          </p:nvPr>
        </p:nvSpPr>
        <p:spPr>
          <a:xfrm>
            <a:off x="870204" y="606564"/>
            <a:ext cx="10451592" cy="1325563"/>
          </a:xfrm>
        </p:spPr>
        <p:txBody>
          <a:bodyPr anchor="ctr">
            <a:normAutofit/>
          </a:bodyPr>
          <a:lstStyle/>
          <a:p>
            <a:pPr algn="ctr"/>
            <a:r>
              <a:rPr lang="en-US" dirty="0"/>
              <a:t>Former Detection Systems</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C7A6138-4714-4658-9420-402D507F4C5C}"/>
              </a:ext>
            </a:extLst>
          </p:cNvPr>
          <p:cNvGraphicFramePr>
            <a:graphicFrameLocks noGrp="1"/>
          </p:cNvGraphicFramePr>
          <p:nvPr>
            <p:ph idx="1"/>
            <p:extLst>
              <p:ext uri="{D42A27DB-BD31-4B8C-83A1-F6EECF244321}">
                <p14:modId xmlns:p14="http://schemas.microsoft.com/office/powerpoint/2010/main" val="4005836123"/>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5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graphicEl>
                                              <a:dgm id="{434E1D8D-671B-491B-832D-2652B93C23C3}"/>
                                            </p:graphicEl>
                                          </p:spTgt>
                                        </p:tgtEl>
                                        <p:attrNameLst>
                                          <p:attrName>style.visibility</p:attrName>
                                        </p:attrNameLst>
                                      </p:cBhvr>
                                      <p:to>
                                        <p:strVal val="visible"/>
                                      </p:to>
                                    </p:set>
                                    <p:animEffect transition="in" filter="wipe(down)">
                                      <p:cBhvr>
                                        <p:cTn id="7" dur="580">
                                          <p:stCondLst>
                                            <p:cond delay="0"/>
                                          </p:stCondLst>
                                        </p:cTn>
                                        <p:tgtEl>
                                          <p:spTgt spid="5">
                                            <p:graphicEl>
                                              <a:dgm id="{434E1D8D-671B-491B-832D-2652B93C23C3}"/>
                                            </p:graphicEl>
                                          </p:spTgt>
                                        </p:tgtEl>
                                      </p:cBhvr>
                                    </p:animEffect>
                                    <p:anim calcmode="lin" valueType="num">
                                      <p:cBhvr>
                                        <p:cTn id="8" dur="1822" tmFilter="0,0; 0.14,0.36; 0.43,0.73; 0.71,0.91; 1.0,1.0">
                                          <p:stCondLst>
                                            <p:cond delay="0"/>
                                          </p:stCondLst>
                                        </p:cTn>
                                        <p:tgtEl>
                                          <p:spTgt spid="5">
                                            <p:graphicEl>
                                              <a:dgm id="{434E1D8D-671B-491B-832D-2652B93C23C3}"/>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graphicEl>
                                              <a:dgm id="{434E1D8D-671B-491B-832D-2652B93C23C3}"/>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graphicEl>
                                              <a:dgm id="{434E1D8D-671B-491B-832D-2652B93C23C3}"/>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graphicEl>
                                              <a:dgm id="{434E1D8D-671B-491B-832D-2652B93C23C3}"/>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graphicEl>
                                              <a:dgm id="{434E1D8D-671B-491B-832D-2652B93C23C3}"/>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graphicEl>
                                              <a:dgm id="{434E1D8D-671B-491B-832D-2652B93C23C3}"/>
                                            </p:graphicEl>
                                          </p:spTgt>
                                        </p:tgtEl>
                                      </p:cBhvr>
                                      <p:to x="100000" y="60000"/>
                                    </p:animScale>
                                    <p:animScale>
                                      <p:cBhvr>
                                        <p:cTn id="14" dur="166" decel="50000">
                                          <p:stCondLst>
                                            <p:cond delay="676"/>
                                          </p:stCondLst>
                                        </p:cTn>
                                        <p:tgtEl>
                                          <p:spTgt spid="5">
                                            <p:graphicEl>
                                              <a:dgm id="{434E1D8D-671B-491B-832D-2652B93C23C3}"/>
                                            </p:graphicEl>
                                          </p:spTgt>
                                        </p:tgtEl>
                                      </p:cBhvr>
                                      <p:to x="100000" y="100000"/>
                                    </p:animScale>
                                    <p:animScale>
                                      <p:cBhvr>
                                        <p:cTn id="15" dur="26">
                                          <p:stCondLst>
                                            <p:cond delay="1312"/>
                                          </p:stCondLst>
                                        </p:cTn>
                                        <p:tgtEl>
                                          <p:spTgt spid="5">
                                            <p:graphicEl>
                                              <a:dgm id="{434E1D8D-671B-491B-832D-2652B93C23C3}"/>
                                            </p:graphicEl>
                                          </p:spTgt>
                                        </p:tgtEl>
                                      </p:cBhvr>
                                      <p:to x="100000" y="80000"/>
                                    </p:animScale>
                                    <p:animScale>
                                      <p:cBhvr>
                                        <p:cTn id="16" dur="166" decel="50000">
                                          <p:stCondLst>
                                            <p:cond delay="1338"/>
                                          </p:stCondLst>
                                        </p:cTn>
                                        <p:tgtEl>
                                          <p:spTgt spid="5">
                                            <p:graphicEl>
                                              <a:dgm id="{434E1D8D-671B-491B-832D-2652B93C23C3}"/>
                                            </p:graphicEl>
                                          </p:spTgt>
                                        </p:tgtEl>
                                      </p:cBhvr>
                                      <p:to x="100000" y="100000"/>
                                    </p:animScale>
                                    <p:animScale>
                                      <p:cBhvr>
                                        <p:cTn id="17" dur="26">
                                          <p:stCondLst>
                                            <p:cond delay="1642"/>
                                          </p:stCondLst>
                                        </p:cTn>
                                        <p:tgtEl>
                                          <p:spTgt spid="5">
                                            <p:graphicEl>
                                              <a:dgm id="{434E1D8D-671B-491B-832D-2652B93C23C3}"/>
                                            </p:graphicEl>
                                          </p:spTgt>
                                        </p:tgtEl>
                                      </p:cBhvr>
                                      <p:to x="100000" y="90000"/>
                                    </p:animScale>
                                    <p:animScale>
                                      <p:cBhvr>
                                        <p:cTn id="18" dur="166" decel="50000">
                                          <p:stCondLst>
                                            <p:cond delay="1668"/>
                                          </p:stCondLst>
                                        </p:cTn>
                                        <p:tgtEl>
                                          <p:spTgt spid="5">
                                            <p:graphicEl>
                                              <a:dgm id="{434E1D8D-671B-491B-832D-2652B93C23C3}"/>
                                            </p:graphicEl>
                                          </p:spTgt>
                                        </p:tgtEl>
                                      </p:cBhvr>
                                      <p:to x="100000" y="100000"/>
                                    </p:animScale>
                                    <p:animScale>
                                      <p:cBhvr>
                                        <p:cTn id="19" dur="26">
                                          <p:stCondLst>
                                            <p:cond delay="1808"/>
                                          </p:stCondLst>
                                        </p:cTn>
                                        <p:tgtEl>
                                          <p:spTgt spid="5">
                                            <p:graphicEl>
                                              <a:dgm id="{434E1D8D-671B-491B-832D-2652B93C23C3}"/>
                                            </p:graphicEl>
                                          </p:spTgt>
                                        </p:tgtEl>
                                      </p:cBhvr>
                                      <p:to x="100000" y="95000"/>
                                    </p:animScale>
                                    <p:animScale>
                                      <p:cBhvr>
                                        <p:cTn id="20" dur="166" decel="50000">
                                          <p:stCondLst>
                                            <p:cond delay="1834"/>
                                          </p:stCondLst>
                                        </p:cTn>
                                        <p:tgtEl>
                                          <p:spTgt spid="5">
                                            <p:graphicEl>
                                              <a:dgm id="{434E1D8D-671B-491B-832D-2652B93C23C3}"/>
                                            </p:graphic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graphicEl>
                                              <a:dgm id="{39BA8E53-D5BC-4F4F-8063-24B3194327C7}"/>
                                            </p:graphicEl>
                                          </p:spTgt>
                                        </p:tgtEl>
                                        <p:attrNameLst>
                                          <p:attrName>style.visibility</p:attrName>
                                        </p:attrNameLst>
                                      </p:cBhvr>
                                      <p:to>
                                        <p:strVal val="visible"/>
                                      </p:to>
                                    </p:set>
                                    <p:animEffect transition="in" filter="wipe(down)">
                                      <p:cBhvr>
                                        <p:cTn id="23" dur="580">
                                          <p:stCondLst>
                                            <p:cond delay="0"/>
                                          </p:stCondLst>
                                        </p:cTn>
                                        <p:tgtEl>
                                          <p:spTgt spid="5">
                                            <p:graphicEl>
                                              <a:dgm id="{39BA8E53-D5BC-4F4F-8063-24B3194327C7}"/>
                                            </p:graphicEl>
                                          </p:spTgt>
                                        </p:tgtEl>
                                      </p:cBhvr>
                                    </p:animEffect>
                                    <p:anim calcmode="lin" valueType="num">
                                      <p:cBhvr>
                                        <p:cTn id="24" dur="1822" tmFilter="0,0; 0.14,0.36; 0.43,0.73; 0.71,0.91; 1.0,1.0">
                                          <p:stCondLst>
                                            <p:cond delay="0"/>
                                          </p:stCondLst>
                                        </p:cTn>
                                        <p:tgtEl>
                                          <p:spTgt spid="5">
                                            <p:graphicEl>
                                              <a:dgm id="{39BA8E53-D5BC-4F4F-8063-24B3194327C7}"/>
                                            </p:graphic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graphicEl>
                                              <a:dgm id="{39BA8E53-D5BC-4F4F-8063-24B3194327C7}"/>
                                            </p:graphic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graphicEl>
                                              <a:dgm id="{39BA8E53-D5BC-4F4F-8063-24B3194327C7}"/>
                                            </p:graphic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graphicEl>
                                              <a:dgm id="{39BA8E53-D5BC-4F4F-8063-24B3194327C7}"/>
                                            </p:graphic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graphicEl>
                                              <a:dgm id="{39BA8E53-D5BC-4F4F-8063-24B3194327C7}"/>
                                            </p:graphic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graphicEl>
                                              <a:dgm id="{39BA8E53-D5BC-4F4F-8063-24B3194327C7}"/>
                                            </p:graphicEl>
                                          </p:spTgt>
                                        </p:tgtEl>
                                      </p:cBhvr>
                                      <p:to x="100000" y="60000"/>
                                    </p:animScale>
                                    <p:animScale>
                                      <p:cBhvr>
                                        <p:cTn id="30" dur="166" decel="50000">
                                          <p:stCondLst>
                                            <p:cond delay="676"/>
                                          </p:stCondLst>
                                        </p:cTn>
                                        <p:tgtEl>
                                          <p:spTgt spid="5">
                                            <p:graphicEl>
                                              <a:dgm id="{39BA8E53-D5BC-4F4F-8063-24B3194327C7}"/>
                                            </p:graphicEl>
                                          </p:spTgt>
                                        </p:tgtEl>
                                      </p:cBhvr>
                                      <p:to x="100000" y="100000"/>
                                    </p:animScale>
                                    <p:animScale>
                                      <p:cBhvr>
                                        <p:cTn id="31" dur="26">
                                          <p:stCondLst>
                                            <p:cond delay="1312"/>
                                          </p:stCondLst>
                                        </p:cTn>
                                        <p:tgtEl>
                                          <p:spTgt spid="5">
                                            <p:graphicEl>
                                              <a:dgm id="{39BA8E53-D5BC-4F4F-8063-24B3194327C7}"/>
                                            </p:graphicEl>
                                          </p:spTgt>
                                        </p:tgtEl>
                                      </p:cBhvr>
                                      <p:to x="100000" y="80000"/>
                                    </p:animScale>
                                    <p:animScale>
                                      <p:cBhvr>
                                        <p:cTn id="32" dur="166" decel="50000">
                                          <p:stCondLst>
                                            <p:cond delay="1338"/>
                                          </p:stCondLst>
                                        </p:cTn>
                                        <p:tgtEl>
                                          <p:spTgt spid="5">
                                            <p:graphicEl>
                                              <a:dgm id="{39BA8E53-D5BC-4F4F-8063-24B3194327C7}"/>
                                            </p:graphicEl>
                                          </p:spTgt>
                                        </p:tgtEl>
                                      </p:cBhvr>
                                      <p:to x="100000" y="100000"/>
                                    </p:animScale>
                                    <p:animScale>
                                      <p:cBhvr>
                                        <p:cTn id="33" dur="26">
                                          <p:stCondLst>
                                            <p:cond delay="1642"/>
                                          </p:stCondLst>
                                        </p:cTn>
                                        <p:tgtEl>
                                          <p:spTgt spid="5">
                                            <p:graphicEl>
                                              <a:dgm id="{39BA8E53-D5BC-4F4F-8063-24B3194327C7}"/>
                                            </p:graphicEl>
                                          </p:spTgt>
                                        </p:tgtEl>
                                      </p:cBhvr>
                                      <p:to x="100000" y="90000"/>
                                    </p:animScale>
                                    <p:animScale>
                                      <p:cBhvr>
                                        <p:cTn id="34" dur="166" decel="50000">
                                          <p:stCondLst>
                                            <p:cond delay="1668"/>
                                          </p:stCondLst>
                                        </p:cTn>
                                        <p:tgtEl>
                                          <p:spTgt spid="5">
                                            <p:graphicEl>
                                              <a:dgm id="{39BA8E53-D5BC-4F4F-8063-24B3194327C7}"/>
                                            </p:graphicEl>
                                          </p:spTgt>
                                        </p:tgtEl>
                                      </p:cBhvr>
                                      <p:to x="100000" y="100000"/>
                                    </p:animScale>
                                    <p:animScale>
                                      <p:cBhvr>
                                        <p:cTn id="35" dur="26">
                                          <p:stCondLst>
                                            <p:cond delay="1808"/>
                                          </p:stCondLst>
                                        </p:cTn>
                                        <p:tgtEl>
                                          <p:spTgt spid="5">
                                            <p:graphicEl>
                                              <a:dgm id="{39BA8E53-D5BC-4F4F-8063-24B3194327C7}"/>
                                            </p:graphicEl>
                                          </p:spTgt>
                                        </p:tgtEl>
                                      </p:cBhvr>
                                      <p:to x="100000" y="95000"/>
                                    </p:animScale>
                                    <p:animScale>
                                      <p:cBhvr>
                                        <p:cTn id="36" dur="166" decel="50000">
                                          <p:stCondLst>
                                            <p:cond delay="1834"/>
                                          </p:stCondLst>
                                        </p:cTn>
                                        <p:tgtEl>
                                          <p:spTgt spid="5">
                                            <p:graphicEl>
                                              <a:dgm id="{39BA8E53-D5BC-4F4F-8063-24B3194327C7}"/>
                                            </p:graphic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5">
                                            <p:graphicEl>
                                              <a:dgm id="{46BAC255-D23F-4EA3-A141-76FCABAD6A8C}"/>
                                            </p:graphicEl>
                                          </p:spTgt>
                                        </p:tgtEl>
                                        <p:attrNameLst>
                                          <p:attrName>style.visibility</p:attrName>
                                        </p:attrNameLst>
                                      </p:cBhvr>
                                      <p:to>
                                        <p:strVal val="visible"/>
                                      </p:to>
                                    </p:set>
                                    <p:animEffect transition="in" filter="wipe(down)">
                                      <p:cBhvr>
                                        <p:cTn id="41" dur="580">
                                          <p:stCondLst>
                                            <p:cond delay="0"/>
                                          </p:stCondLst>
                                        </p:cTn>
                                        <p:tgtEl>
                                          <p:spTgt spid="5">
                                            <p:graphicEl>
                                              <a:dgm id="{46BAC255-D23F-4EA3-A141-76FCABAD6A8C}"/>
                                            </p:graphicEl>
                                          </p:spTgt>
                                        </p:tgtEl>
                                      </p:cBhvr>
                                    </p:animEffect>
                                    <p:anim calcmode="lin" valueType="num">
                                      <p:cBhvr>
                                        <p:cTn id="42" dur="1822" tmFilter="0,0; 0.14,0.36; 0.43,0.73; 0.71,0.91; 1.0,1.0">
                                          <p:stCondLst>
                                            <p:cond delay="0"/>
                                          </p:stCondLst>
                                        </p:cTn>
                                        <p:tgtEl>
                                          <p:spTgt spid="5">
                                            <p:graphicEl>
                                              <a:dgm id="{46BAC255-D23F-4EA3-A141-76FCABAD6A8C}"/>
                                            </p:graphic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graphicEl>
                                              <a:dgm id="{46BAC255-D23F-4EA3-A141-76FCABAD6A8C}"/>
                                            </p:graphic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graphicEl>
                                              <a:dgm id="{46BAC255-D23F-4EA3-A141-76FCABAD6A8C}"/>
                                            </p:graphic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graphicEl>
                                              <a:dgm id="{46BAC255-D23F-4EA3-A141-76FCABAD6A8C}"/>
                                            </p:graphic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graphicEl>
                                              <a:dgm id="{46BAC255-D23F-4EA3-A141-76FCABAD6A8C}"/>
                                            </p:graphic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graphicEl>
                                              <a:dgm id="{46BAC255-D23F-4EA3-A141-76FCABAD6A8C}"/>
                                            </p:graphicEl>
                                          </p:spTgt>
                                        </p:tgtEl>
                                      </p:cBhvr>
                                      <p:to x="100000" y="60000"/>
                                    </p:animScale>
                                    <p:animScale>
                                      <p:cBhvr>
                                        <p:cTn id="48" dur="166" decel="50000">
                                          <p:stCondLst>
                                            <p:cond delay="676"/>
                                          </p:stCondLst>
                                        </p:cTn>
                                        <p:tgtEl>
                                          <p:spTgt spid="5">
                                            <p:graphicEl>
                                              <a:dgm id="{46BAC255-D23F-4EA3-A141-76FCABAD6A8C}"/>
                                            </p:graphicEl>
                                          </p:spTgt>
                                        </p:tgtEl>
                                      </p:cBhvr>
                                      <p:to x="100000" y="100000"/>
                                    </p:animScale>
                                    <p:animScale>
                                      <p:cBhvr>
                                        <p:cTn id="49" dur="26">
                                          <p:stCondLst>
                                            <p:cond delay="1312"/>
                                          </p:stCondLst>
                                        </p:cTn>
                                        <p:tgtEl>
                                          <p:spTgt spid="5">
                                            <p:graphicEl>
                                              <a:dgm id="{46BAC255-D23F-4EA3-A141-76FCABAD6A8C}"/>
                                            </p:graphicEl>
                                          </p:spTgt>
                                        </p:tgtEl>
                                      </p:cBhvr>
                                      <p:to x="100000" y="80000"/>
                                    </p:animScale>
                                    <p:animScale>
                                      <p:cBhvr>
                                        <p:cTn id="50" dur="166" decel="50000">
                                          <p:stCondLst>
                                            <p:cond delay="1338"/>
                                          </p:stCondLst>
                                        </p:cTn>
                                        <p:tgtEl>
                                          <p:spTgt spid="5">
                                            <p:graphicEl>
                                              <a:dgm id="{46BAC255-D23F-4EA3-A141-76FCABAD6A8C}"/>
                                            </p:graphicEl>
                                          </p:spTgt>
                                        </p:tgtEl>
                                      </p:cBhvr>
                                      <p:to x="100000" y="100000"/>
                                    </p:animScale>
                                    <p:animScale>
                                      <p:cBhvr>
                                        <p:cTn id="51" dur="26">
                                          <p:stCondLst>
                                            <p:cond delay="1642"/>
                                          </p:stCondLst>
                                        </p:cTn>
                                        <p:tgtEl>
                                          <p:spTgt spid="5">
                                            <p:graphicEl>
                                              <a:dgm id="{46BAC255-D23F-4EA3-A141-76FCABAD6A8C}"/>
                                            </p:graphicEl>
                                          </p:spTgt>
                                        </p:tgtEl>
                                      </p:cBhvr>
                                      <p:to x="100000" y="90000"/>
                                    </p:animScale>
                                    <p:animScale>
                                      <p:cBhvr>
                                        <p:cTn id="52" dur="166" decel="50000">
                                          <p:stCondLst>
                                            <p:cond delay="1668"/>
                                          </p:stCondLst>
                                        </p:cTn>
                                        <p:tgtEl>
                                          <p:spTgt spid="5">
                                            <p:graphicEl>
                                              <a:dgm id="{46BAC255-D23F-4EA3-A141-76FCABAD6A8C}"/>
                                            </p:graphicEl>
                                          </p:spTgt>
                                        </p:tgtEl>
                                      </p:cBhvr>
                                      <p:to x="100000" y="100000"/>
                                    </p:animScale>
                                    <p:animScale>
                                      <p:cBhvr>
                                        <p:cTn id="53" dur="26">
                                          <p:stCondLst>
                                            <p:cond delay="1808"/>
                                          </p:stCondLst>
                                        </p:cTn>
                                        <p:tgtEl>
                                          <p:spTgt spid="5">
                                            <p:graphicEl>
                                              <a:dgm id="{46BAC255-D23F-4EA3-A141-76FCABAD6A8C}"/>
                                            </p:graphicEl>
                                          </p:spTgt>
                                        </p:tgtEl>
                                      </p:cBhvr>
                                      <p:to x="100000" y="95000"/>
                                    </p:animScale>
                                    <p:animScale>
                                      <p:cBhvr>
                                        <p:cTn id="54" dur="166" decel="50000">
                                          <p:stCondLst>
                                            <p:cond delay="1834"/>
                                          </p:stCondLst>
                                        </p:cTn>
                                        <p:tgtEl>
                                          <p:spTgt spid="5">
                                            <p:graphicEl>
                                              <a:dgm id="{46BAC255-D23F-4EA3-A141-76FCABAD6A8C}"/>
                                            </p:graphic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5">
                                            <p:graphicEl>
                                              <a:dgm id="{DE1DCB3F-5A4A-4005-9917-530F735E98A5}"/>
                                            </p:graphicEl>
                                          </p:spTgt>
                                        </p:tgtEl>
                                        <p:attrNameLst>
                                          <p:attrName>style.visibility</p:attrName>
                                        </p:attrNameLst>
                                      </p:cBhvr>
                                      <p:to>
                                        <p:strVal val="visible"/>
                                      </p:to>
                                    </p:set>
                                    <p:animEffect transition="in" filter="wipe(down)">
                                      <p:cBhvr>
                                        <p:cTn id="59" dur="580">
                                          <p:stCondLst>
                                            <p:cond delay="0"/>
                                          </p:stCondLst>
                                        </p:cTn>
                                        <p:tgtEl>
                                          <p:spTgt spid="5">
                                            <p:graphicEl>
                                              <a:dgm id="{DE1DCB3F-5A4A-4005-9917-530F735E98A5}"/>
                                            </p:graphicEl>
                                          </p:spTgt>
                                        </p:tgtEl>
                                      </p:cBhvr>
                                    </p:animEffect>
                                    <p:anim calcmode="lin" valueType="num">
                                      <p:cBhvr>
                                        <p:cTn id="60" dur="1822" tmFilter="0,0; 0.14,0.36; 0.43,0.73; 0.71,0.91; 1.0,1.0">
                                          <p:stCondLst>
                                            <p:cond delay="0"/>
                                          </p:stCondLst>
                                        </p:cTn>
                                        <p:tgtEl>
                                          <p:spTgt spid="5">
                                            <p:graphicEl>
                                              <a:dgm id="{DE1DCB3F-5A4A-4005-9917-530F735E98A5}"/>
                                            </p:graphic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5">
                                            <p:graphicEl>
                                              <a:dgm id="{DE1DCB3F-5A4A-4005-9917-530F735E98A5}"/>
                                            </p:graphic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5">
                                            <p:graphicEl>
                                              <a:dgm id="{DE1DCB3F-5A4A-4005-9917-530F735E98A5}"/>
                                            </p:graphic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5">
                                            <p:graphicEl>
                                              <a:dgm id="{DE1DCB3F-5A4A-4005-9917-530F735E98A5}"/>
                                            </p:graphic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5">
                                            <p:graphicEl>
                                              <a:dgm id="{DE1DCB3F-5A4A-4005-9917-530F735E98A5}"/>
                                            </p:graphic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5">
                                            <p:graphicEl>
                                              <a:dgm id="{DE1DCB3F-5A4A-4005-9917-530F735E98A5}"/>
                                            </p:graphicEl>
                                          </p:spTgt>
                                        </p:tgtEl>
                                      </p:cBhvr>
                                      <p:to x="100000" y="60000"/>
                                    </p:animScale>
                                    <p:animScale>
                                      <p:cBhvr>
                                        <p:cTn id="66" dur="166" decel="50000">
                                          <p:stCondLst>
                                            <p:cond delay="676"/>
                                          </p:stCondLst>
                                        </p:cTn>
                                        <p:tgtEl>
                                          <p:spTgt spid="5">
                                            <p:graphicEl>
                                              <a:dgm id="{DE1DCB3F-5A4A-4005-9917-530F735E98A5}"/>
                                            </p:graphicEl>
                                          </p:spTgt>
                                        </p:tgtEl>
                                      </p:cBhvr>
                                      <p:to x="100000" y="100000"/>
                                    </p:animScale>
                                    <p:animScale>
                                      <p:cBhvr>
                                        <p:cTn id="67" dur="26">
                                          <p:stCondLst>
                                            <p:cond delay="1312"/>
                                          </p:stCondLst>
                                        </p:cTn>
                                        <p:tgtEl>
                                          <p:spTgt spid="5">
                                            <p:graphicEl>
                                              <a:dgm id="{DE1DCB3F-5A4A-4005-9917-530F735E98A5}"/>
                                            </p:graphicEl>
                                          </p:spTgt>
                                        </p:tgtEl>
                                      </p:cBhvr>
                                      <p:to x="100000" y="80000"/>
                                    </p:animScale>
                                    <p:animScale>
                                      <p:cBhvr>
                                        <p:cTn id="68" dur="166" decel="50000">
                                          <p:stCondLst>
                                            <p:cond delay="1338"/>
                                          </p:stCondLst>
                                        </p:cTn>
                                        <p:tgtEl>
                                          <p:spTgt spid="5">
                                            <p:graphicEl>
                                              <a:dgm id="{DE1DCB3F-5A4A-4005-9917-530F735E98A5}"/>
                                            </p:graphicEl>
                                          </p:spTgt>
                                        </p:tgtEl>
                                      </p:cBhvr>
                                      <p:to x="100000" y="100000"/>
                                    </p:animScale>
                                    <p:animScale>
                                      <p:cBhvr>
                                        <p:cTn id="69" dur="26">
                                          <p:stCondLst>
                                            <p:cond delay="1642"/>
                                          </p:stCondLst>
                                        </p:cTn>
                                        <p:tgtEl>
                                          <p:spTgt spid="5">
                                            <p:graphicEl>
                                              <a:dgm id="{DE1DCB3F-5A4A-4005-9917-530F735E98A5}"/>
                                            </p:graphicEl>
                                          </p:spTgt>
                                        </p:tgtEl>
                                      </p:cBhvr>
                                      <p:to x="100000" y="90000"/>
                                    </p:animScale>
                                    <p:animScale>
                                      <p:cBhvr>
                                        <p:cTn id="70" dur="166" decel="50000">
                                          <p:stCondLst>
                                            <p:cond delay="1668"/>
                                          </p:stCondLst>
                                        </p:cTn>
                                        <p:tgtEl>
                                          <p:spTgt spid="5">
                                            <p:graphicEl>
                                              <a:dgm id="{DE1DCB3F-5A4A-4005-9917-530F735E98A5}"/>
                                            </p:graphicEl>
                                          </p:spTgt>
                                        </p:tgtEl>
                                      </p:cBhvr>
                                      <p:to x="100000" y="100000"/>
                                    </p:animScale>
                                    <p:animScale>
                                      <p:cBhvr>
                                        <p:cTn id="71" dur="26">
                                          <p:stCondLst>
                                            <p:cond delay="1808"/>
                                          </p:stCondLst>
                                        </p:cTn>
                                        <p:tgtEl>
                                          <p:spTgt spid="5">
                                            <p:graphicEl>
                                              <a:dgm id="{DE1DCB3F-5A4A-4005-9917-530F735E98A5}"/>
                                            </p:graphicEl>
                                          </p:spTgt>
                                        </p:tgtEl>
                                      </p:cBhvr>
                                      <p:to x="100000" y="95000"/>
                                    </p:animScale>
                                    <p:animScale>
                                      <p:cBhvr>
                                        <p:cTn id="72" dur="166" decel="50000">
                                          <p:stCondLst>
                                            <p:cond delay="1834"/>
                                          </p:stCondLst>
                                        </p:cTn>
                                        <p:tgtEl>
                                          <p:spTgt spid="5">
                                            <p:graphicEl>
                                              <a:dgm id="{DE1DCB3F-5A4A-4005-9917-530F735E98A5}"/>
                                            </p:graphicEl>
                                          </p:spTgt>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5">
                                            <p:graphicEl>
                                              <a:dgm id="{05ED40FC-E167-48E2-8745-BDF2555DB638}"/>
                                            </p:graphicEl>
                                          </p:spTgt>
                                        </p:tgtEl>
                                        <p:attrNameLst>
                                          <p:attrName>style.visibility</p:attrName>
                                        </p:attrNameLst>
                                      </p:cBhvr>
                                      <p:to>
                                        <p:strVal val="visible"/>
                                      </p:to>
                                    </p:set>
                                    <p:animEffect transition="in" filter="wipe(down)">
                                      <p:cBhvr>
                                        <p:cTn id="75" dur="580">
                                          <p:stCondLst>
                                            <p:cond delay="0"/>
                                          </p:stCondLst>
                                        </p:cTn>
                                        <p:tgtEl>
                                          <p:spTgt spid="5">
                                            <p:graphicEl>
                                              <a:dgm id="{05ED40FC-E167-48E2-8745-BDF2555DB638}"/>
                                            </p:graphicEl>
                                          </p:spTgt>
                                        </p:tgtEl>
                                      </p:cBhvr>
                                    </p:animEffect>
                                    <p:anim calcmode="lin" valueType="num">
                                      <p:cBhvr>
                                        <p:cTn id="76" dur="1822" tmFilter="0,0; 0.14,0.36; 0.43,0.73; 0.71,0.91; 1.0,1.0">
                                          <p:stCondLst>
                                            <p:cond delay="0"/>
                                          </p:stCondLst>
                                        </p:cTn>
                                        <p:tgtEl>
                                          <p:spTgt spid="5">
                                            <p:graphicEl>
                                              <a:dgm id="{05ED40FC-E167-48E2-8745-BDF2555DB638}"/>
                                            </p:graphic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5">
                                            <p:graphicEl>
                                              <a:dgm id="{05ED40FC-E167-48E2-8745-BDF2555DB638}"/>
                                            </p:graphic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5">
                                            <p:graphicEl>
                                              <a:dgm id="{05ED40FC-E167-48E2-8745-BDF2555DB638}"/>
                                            </p:graphic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5">
                                            <p:graphicEl>
                                              <a:dgm id="{05ED40FC-E167-48E2-8745-BDF2555DB638}"/>
                                            </p:graphic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5">
                                            <p:graphicEl>
                                              <a:dgm id="{05ED40FC-E167-48E2-8745-BDF2555DB638}"/>
                                            </p:graphic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5">
                                            <p:graphicEl>
                                              <a:dgm id="{05ED40FC-E167-48E2-8745-BDF2555DB638}"/>
                                            </p:graphicEl>
                                          </p:spTgt>
                                        </p:tgtEl>
                                      </p:cBhvr>
                                      <p:to x="100000" y="60000"/>
                                    </p:animScale>
                                    <p:animScale>
                                      <p:cBhvr>
                                        <p:cTn id="82" dur="166" decel="50000">
                                          <p:stCondLst>
                                            <p:cond delay="676"/>
                                          </p:stCondLst>
                                        </p:cTn>
                                        <p:tgtEl>
                                          <p:spTgt spid="5">
                                            <p:graphicEl>
                                              <a:dgm id="{05ED40FC-E167-48E2-8745-BDF2555DB638}"/>
                                            </p:graphicEl>
                                          </p:spTgt>
                                        </p:tgtEl>
                                      </p:cBhvr>
                                      <p:to x="100000" y="100000"/>
                                    </p:animScale>
                                    <p:animScale>
                                      <p:cBhvr>
                                        <p:cTn id="83" dur="26">
                                          <p:stCondLst>
                                            <p:cond delay="1312"/>
                                          </p:stCondLst>
                                        </p:cTn>
                                        <p:tgtEl>
                                          <p:spTgt spid="5">
                                            <p:graphicEl>
                                              <a:dgm id="{05ED40FC-E167-48E2-8745-BDF2555DB638}"/>
                                            </p:graphicEl>
                                          </p:spTgt>
                                        </p:tgtEl>
                                      </p:cBhvr>
                                      <p:to x="100000" y="80000"/>
                                    </p:animScale>
                                    <p:animScale>
                                      <p:cBhvr>
                                        <p:cTn id="84" dur="166" decel="50000">
                                          <p:stCondLst>
                                            <p:cond delay="1338"/>
                                          </p:stCondLst>
                                        </p:cTn>
                                        <p:tgtEl>
                                          <p:spTgt spid="5">
                                            <p:graphicEl>
                                              <a:dgm id="{05ED40FC-E167-48E2-8745-BDF2555DB638}"/>
                                            </p:graphicEl>
                                          </p:spTgt>
                                        </p:tgtEl>
                                      </p:cBhvr>
                                      <p:to x="100000" y="100000"/>
                                    </p:animScale>
                                    <p:animScale>
                                      <p:cBhvr>
                                        <p:cTn id="85" dur="26">
                                          <p:stCondLst>
                                            <p:cond delay="1642"/>
                                          </p:stCondLst>
                                        </p:cTn>
                                        <p:tgtEl>
                                          <p:spTgt spid="5">
                                            <p:graphicEl>
                                              <a:dgm id="{05ED40FC-E167-48E2-8745-BDF2555DB638}"/>
                                            </p:graphicEl>
                                          </p:spTgt>
                                        </p:tgtEl>
                                      </p:cBhvr>
                                      <p:to x="100000" y="90000"/>
                                    </p:animScale>
                                    <p:animScale>
                                      <p:cBhvr>
                                        <p:cTn id="86" dur="166" decel="50000">
                                          <p:stCondLst>
                                            <p:cond delay="1668"/>
                                          </p:stCondLst>
                                        </p:cTn>
                                        <p:tgtEl>
                                          <p:spTgt spid="5">
                                            <p:graphicEl>
                                              <a:dgm id="{05ED40FC-E167-48E2-8745-BDF2555DB638}"/>
                                            </p:graphicEl>
                                          </p:spTgt>
                                        </p:tgtEl>
                                      </p:cBhvr>
                                      <p:to x="100000" y="100000"/>
                                    </p:animScale>
                                    <p:animScale>
                                      <p:cBhvr>
                                        <p:cTn id="87" dur="26">
                                          <p:stCondLst>
                                            <p:cond delay="1808"/>
                                          </p:stCondLst>
                                        </p:cTn>
                                        <p:tgtEl>
                                          <p:spTgt spid="5">
                                            <p:graphicEl>
                                              <a:dgm id="{05ED40FC-E167-48E2-8745-BDF2555DB638}"/>
                                            </p:graphicEl>
                                          </p:spTgt>
                                        </p:tgtEl>
                                      </p:cBhvr>
                                      <p:to x="100000" y="95000"/>
                                    </p:animScale>
                                    <p:animScale>
                                      <p:cBhvr>
                                        <p:cTn id="88" dur="166" decel="50000">
                                          <p:stCondLst>
                                            <p:cond delay="1834"/>
                                          </p:stCondLst>
                                        </p:cTn>
                                        <p:tgtEl>
                                          <p:spTgt spid="5">
                                            <p:graphicEl>
                                              <a:dgm id="{05ED40FC-E167-48E2-8745-BDF2555DB638}"/>
                                            </p:graphicEl>
                                          </p:spTgt>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5">
                                            <p:graphicEl>
                                              <a:dgm id="{D001F79F-98AC-4600-B762-300022E423CE}"/>
                                            </p:graphicEl>
                                          </p:spTgt>
                                        </p:tgtEl>
                                        <p:attrNameLst>
                                          <p:attrName>style.visibility</p:attrName>
                                        </p:attrNameLst>
                                      </p:cBhvr>
                                      <p:to>
                                        <p:strVal val="visible"/>
                                      </p:to>
                                    </p:set>
                                    <p:animEffect transition="in" filter="wipe(down)">
                                      <p:cBhvr>
                                        <p:cTn id="93" dur="580">
                                          <p:stCondLst>
                                            <p:cond delay="0"/>
                                          </p:stCondLst>
                                        </p:cTn>
                                        <p:tgtEl>
                                          <p:spTgt spid="5">
                                            <p:graphicEl>
                                              <a:dgm id="{D001F79F-98AC-4600-B762-300022E423CE}"/>
                                            </p:graphicEl>
                                          </p:spTgt>
                                        </p:tgtEl>
                                      </p:cBhvr>
                                    </p:animEffect>
                                    <p:anim calcmode="lin" valueType="num">
                                      <p:cBhvr>
                                        <p:cTn id="94" dur="1822" tmFilter="0,0; 0.14,0.36; 0.43,0.73; 0.71,0.91; 1.0,1.0">
                                          <p:stCondLst>
                                            <p:cond delay="0"/>
                                          </p:stCondLst>
                                        </p:cTn>
                                        <p:tgtEl>
                                          <p:spTgt spid="5">
                                            <p:graphicEl>
                                              <a:dgm id="{D001F79F-98AC-4600-B762-300022E423CE}"/>
                                            </p:graphic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5">
                                            <p:graphicEl>
                                              <a:dgm id="{D001F79F-98AC-4600-B762-300022E423CE}"/>
                                            </p:graphic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5">
                                            <p:graphicEl>
                                              <a:dgm id="{D001F79F-98AC-4600-B762-300022E423CE}"/>
                                            </p:graphic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5">
                                            <p:graphicEl>
                                              <a:dgm id="{D001F79F-98AC-4600-B762-300022E423CE}"/>
                                            </p:graphic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5">
                                            <p:graphicEl>
                                              <a:dgm id="{D001F79F-98AC-4600-B762-300022E423CE}"/>
                                            </p:graphic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5">
                                            <p:graphicEl>
                                              <a:dgm id="{D001F79F-98AC-4600-B762-300022E423CE}"/>
                                            </p:graphicEl>
                                          </p:spTgt>
                                        </p:tgtEl>
                                      </p:cBhvr>
                                      <p:to x="100000" y="60000"/>
                                    </p:animScale>
                                    <p:animScale>
                                      <p:cBhvr>
                                        <p:cTn id="100" dur="166" decel="50000">
                                          <p:stCondLst>
                                            <p:cond delay="676"/>
                                          </p:stCondLst>
                                        </p:cTn>
                                        <p:tgtEl>
                                          <p:spTgt spid="5">
                                            <p:graphicEl>
                                              <a:dgm id="{D001F79F-98AC-4600-B762-300022E423CE}"/>
                                            </p:graphicEl>
                                          </p:spTgt>
                                        </p:tgtEl>
                                      </p:cBhvr>
                                      <p:to x="100000" y="100000"/>
                                    </p:animScale>
                                    <p:animScale>
                                      <p:cBhvr>
                                        <p:cTn id="101" dur="26">
                                          <p:stCondLst>
                                            <p:cond delay="1312"/>
                                          </p:stCondLst>
                                        </p:cTn>
                                        <p:tgtEl>
                                          <p:spTgt spid="5">
                                            <p:graphicEl>
                                              <a:dgm id="{D001F79F-98AC-4600-B762-300022E423CE}"/>
                                            </p:graphicEl>
                                          </p:spTgt>
                                        </p:tgtEl>
                                      </p:cBhvr>
                                      <p:to x="100000" y="80000"/>
                                    </p:animScale>
                                    <p:animScale>
                                      <p:cBhvr>
                                        <p:cTn id="102" dur="166" decel="50000">
                                          <p:stCondLst>
                                            <p:cond delay="1338"/>
                                          </p:stCondLst>
                                        </p:cTn>
                                        <p:tgtEl>
                                          <p:spTgt spid="5">
                                            <p:graphicEl>
                                              <a:dgm id="{D001F79F-98AC-4600-B762-300022E423CE}"/>
                                            </p:graphicEl>
                                          </p:spTgt>
                                        </p:tgtEl>
                                      </p:cBhvr>
                                      <p:to x="100000" y="100000"/>
                                    </p:animScale>
                                    <p:animScale>
                                      <p:cBhvr>
                                        <p:cTn id="103" dur="26">
                                          <p:stCondLst>
                                            <p:cond delay="1642"/>
                                          </p:stCondLst>
                                        </p:cTn>
                                        <p:tgtEl>
                                          <p:spTgt spid="5">
                                            <p:graphicEl>
                                              <a:dgm id="{D001F79F-98AC-4600-B762-300022E423CE}"/>
                                            </p:graphicEl>
                                          </p:spTgt>
                                        </p:tgtEl>
                                      </p:cBhvr>
                                      <p:to x="100000" y="90000"/>
                                    </p:animScale>
                                    <p:animScale>
                                      <p:cBhvr>
                                        <p:cTn id="104" dur="166" decel="50000">
                                          <p:stCondLst>
                                            <p:cond delay="1668"/>
                                          </p:stCondLst>
                                        </p:cTn>
                                        <p:tgtEl>
                                          <p:spTgt spid="5">
                                            <p:graphicEl>
                                              <a:dgm id="{D001F79F-98AC-4600-B762-300022E423CE}"/>
                                            </p:graphicEl>
                                          </p:spTgt>
                                        </p:tgtEl>
                                      </p:cBhvr>
                                      <p:to x="100000" y="100000"/>
                                    </p:animScale>
                                    <p:animScale>
                                      <p:cBhvr>
                                        <p:cTn id="105" dur="26">
                                          <p:stCondLst>
                                            <p:cond delay="1808"/>
                                          </p:stCondLst>
                                        </p:cTn>
                                        <p:tgtEl>
                                          <p:spTgt spid="5">
                                            <p:graphicEl>
                                              <a:dgm id="{D001F79F-98AC-4600-B762-300022E423CE}"/>
                                            </p:graphicEl>
                                          </p:spTgt>
                                        </p:tgtEl>
                                      </p:cBhvr>
                                      <p:to x="100000" y="95000"/>
                                    </p:animScale>
                                    <p:animScale>
                                      <p:cBhvr>
                                        <p:cTn id="106" dur="166" decel="50000">
                                          <p:stCondLst>
                                            <p:cond delay="1834"/>
                                          </p:stCondLst>
                                        </p:cTn>
                                        <p:tgtEl>
                                          <p:spTgt spid="5">
                                            <p:graphicEl>
                                              <a:dgm id="{D001F79F-98AC-4600-B762-300022E423CE}"/>
                                            </p:graphicEl>
                                          </p:spTgt>
                                        </p:tgtEl>
                                      </p:cBhvr>
                                      <p:to x="100000" y="100000"/>
                                    </p:animScale>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5">
                                            <p:graphicEl>
                                              <a:dgm id="{313A5AE3-A6E2-4E45-8634-AD211CD2E3E3}"/>
                                            </p:graphicEl>
                                          </p:spTgt>
                                        </p:tgtEl>
                                        <p:attrNameLst>
                                          <p:attrName>style.visibility</p:attrName>
                                        </p:attrNameLst>
                                      </p:cBhvr>
                                      <p:to>
                                        <p:strVal val="visible"/>
                                      </p:to>
                                    </p:set>
                                    <p:animEffect transition="in" filter="wipe(down)">
                                      <p:cBhvr>
                                        <p:cTn id="111" dur="580">
                                          <p:stCondLst>
                                            <p:cond delay="0"/>
                                          </p:stCondLst>
                                        </p:cTn>
                                        <p:tgtEl>
                                          <p:spTgt spid="5">
                                            <p:graphicEl>
                                              <a:dgm id="{313A5AE3-A6E2-4E45-8634-AD211CD2E3E3}"/>
                                            </p:graphicEl>
                                          </p:spTgt>
                                        </p:tgtEl>
                                      </p:cBhvr>
                                    </p:animEffect>
                                    <p:anim calcmode="lin" valueType="num">
                                      <p:cBhvr>
                                        <p:cTn id="112" dur="1822" tmFilter="0,0; 0.14,0.36; 0.43,0.73; 0.71,0.91; 1.0,1.0">
                                          <p:stCondLst>
                                            <p:cond delay="0"/>
                                          </p:stCondLst>
                                        </p:cTn>
                                        <p:tgtEl>
                                          <p:spTgt spid="5">
                                            <p:graphicEl>
                                              <a:dgm id="{313A5AE3-A6E2-4E45-8634-AD211CD2E3E3}"/>
                                            </p:graphicEl>
                                          </p:spTgt>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5">
                                            <p:graphicEl>
                                              <a:dgm id="{313A5AE3-A6E2-4E45-8634-AD211CD2E3E3}"/>
                                            </p:graphicEl>
                                          </p:spTgt>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5">
                                            <p:graphicEl>
                                              <a:dgm id="{313A5AE3-A6E2-4E45-8634-AD211CD2E3E3}"/>
                                            </p:graphicEl>
                                          </p:spTgt>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5">
                                            <p:graphicEl>
                                              <a:dgm id="{313A5AE3-A6E2-4E45-8634-AD211CD2E3E3}"/>
                                            </p:graphicEl>
                                          </p:spTgt>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5">
                                            <p:graphicEl>
                                              <a:dgm id="{313A5AE3-A6E2-4E45-8634-AD211CD2E3E3}"/>
                                            </p:graphicEl>
                                          </p:spTgt>
                                        </p:tgtEl>
                                        <p:attrNameLst>
                                          <p:attrName>ppt_y</p:attrName>
                                        </p:attrNameLst>
                                      </p:cBhvr>
                                      <p:tavLst>
                                        <p:tav tm="0" fmla="#ppt_y-sin(pi*$)/81">
                                          <p:val>
                                            <p:fltVal val="0"/>
                                          </p:val>
                                        </p:tav>
                                        <p:tav tm="100000">
                                          <p:val>
                                            <p:fltVal val="1"/>
                                          </p:val>
                                        </p:tav>
                                      </p:tavLst>
                                    </p:anim>
                                    <p:animScale>
                                      <p:cBhvr>
                                        <p:cTn id="117" dur="26">
                                          <p:stCondLst>
                                            <p:cond delay="650"/>
                                          </p:stCondLst>
                                        </p:cTn>
                                        <p:tgtEl>
                                          <p:spTgt spid="5">
                                            <p:graphicEl>
                                              <a:dgm id="{313A5AE3-A6E2-4E45-8634-AD211CD2E3E3}"/>
                                            </p:graphicEl>
                                          </p:spTgt>
                                        </p:tgtEl>
                                      </p:cBhvr>
                                      <p:to x="100000" y="60000"/>
                                    </p:animScale>
                                    <p:animScale>
                                      <p:cBhvr>
                                        <p:cTn id="118" dur="166" decel="50000">
                                          <p:stCondLst>
                                            <p:cond delay="676"/>
                                          </p:stCondLst>
                                        </p:cTn>
                                        <p:tgtEl>
                                          <p:spTgt spid="5">
                                            <p:graphicEl>
                                              <a:dgm id="{313A5AE3-A6E2-4E45-8634-AD211CD2E3E3}"/>
                                            </p:graphicEl>
                                          </p:spTgt>
                                        </p:tgtEl>
                                      </p:cBhvr>
                                      <p:to x="100000" y="100000"/>
                                    </p:animScale>
                                    <p:animScale>
                                      <p:cBhvr>
                                        <p:cTn id="119" dur="26">
                                          <p:stCondLst>
                                            <p:cond delay="1312"/>
                                          </p:stCondLst>
                                        </p:cTn>
                                        <p:tgtEl>
                                          <p:spTgt spid="5">
                                            <p:graphicEl>
                                              <a:dgm id="{313A5AE3-A6E2-4E45-8634-AD211CD2E3E3}"/>
                                            </p:graphicEl>
                                          </p:spTgt>
                                        </p:tgtEl>
                                      </p:cBhvr>
                                      <p:to x="100000" y="80000"/>
                                    </p:animScale>
                                    <p:animScale>
                                      <p:cBhvr>
                                        <p:cTn id="120" dur="166" decel="50000">
                                          <p:stCondLst>
                                            <p:cond delay="1338"/>
                                          </p:stCondLst>
                                        </p:cTn>
                                        <p:tgtEl>
                                          <p:spTgt spid="5">
                                            <p:graphicEl>
                                              <a:dgm id="{313A5AE3-A6E2-4E45-8634-AD211CD2E3E3}"/>
                                            </p:graphicEl>
                                          </p:spTgt>
                                        </p:tgtEl>
                                      </p:cBhvr>
                                      <p:to x="100000" y="100000"/>
                                    </p:animScale>
                                    <p:animScale>
                                      <p:cBhvr>
                                        <p:cTn id="121" dur="26">
                                          <p:stCondLst>
                                            <p:cond delay="1642"/>
                                          </p:stCondLst>
                                        </p:cTn>
                                        <p:tgtEl>
                                          <p:spTgt spid="5">
                                            <p:graphicEl>
                                              <a:dgm id="{313A5AE3-A6E2-4E45-8634-AD211CD2E3E3}"/>
                                            </p:graphicEl>
                                          </p:spTgt>
                                        </p:tgtEl>
                                      </p:cBhvr>
                                      <p:to x="100000" y="90000"/>
                                    </p:animScale>
                                    <p:animScale>
                                      <p:cBhvr>
                                        <p:cTn id="122" dur="166" decel="50000">
                                          <p:stCondLst>
                                            <p:cond delay="1668"/>
                                          </p:stCondLst>
                                        </p:cTn>
                                        <p:tgtEl>
                                          <p:spTgt spid="5">
                                            <p:graphicEl>
                                              <a:dgm id="{313A5AE3-A6E2-4E45-8634-AD211CD2E3E3}"/>
                                            </p:graphicEl>
                                          </p:spTgt>
                                        </p:tgtEl>
                                      </p:cBhvr>
                                      <p:to x="100000" y="100000"/>
                                    </p:animScale>
                                    <p:animScale>
                                      <p:cBhvr>
                                        <p:cTn id="123" dur="26">
                                          <p:stCondLst>
                                            <p:cond delay="1808"/>
                                          </p:stCondLst>
                                        </p:cTn>
                                        <p:tgtEl>
                                          <p:spTgt spid="5">
                                            <p:graphicEl>
                                              <a:dgm id="{313A5AE3-A6E2-4E45-8634-AD211CD2E3E3}"/>
                                            </p:graphicEl>
                                          </p:spTgt>
                                        </p:tgtEl>
                                      </p:cBhvr>
                                      <p:to x="100000" y="95000"/>
                                    </p:animScale>
                                    <p:animScale>
                                      <p:cBhvr>
                                        <p:cTn id="124" dur="166" decel="50000">
                                          <p:stCondLst>
                                            <p:cond delay="1834"/>
                                          </p:stCondLst>
                                        </p:cTn>
                                        <p:tgtEl>
                                          <p:spTgt spid="5">
                                            <p:graphicEl>
                                              <a:dgm id="{313A5AE3-A6E2-4E45-8634-AD211CD2E3E3}"/>
                                            </p:graphicEl>
                                          </p:spTgt>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5">
                                            <p:graphicEl>
                                              <a:dgm id="{C8DC2964-6B3E-4B32-B6DA-BC5D38D6A930}"/>
                                            </p:graphicEl>
                                          </p:spTgt>
                                        </p:tgtEl>
                                        <p:attrNameLst>
                                          <p:attrName>style.visibility</p:attrName>
                                        </p:attrNameLst>
                                      </p:cBhvr>
                                      <p:to>
                                        <p:strVal val="visible"/>
                                      </p:to>
                                    </p:set>
                                    <p:animEffect transition="in" filter="wipe(down)">
                                      <p:cBhvr>
                                        <p:cTn id="127" dur="580">
                                          <p:stCondLst>
                                            <p:cond delay="0"/>
                                          </p:stCondLst>
                                        </p:cTn>
                                        <p:tgtEl>
                                          <p:spTgt spid="5">
                                            <p:graphicEl>
                                              <a:dgm id="{C8DC2964-6B3E-4B32-B6DA-BC5D38D6A930}"/>
                                            </p:graphicEl>
                                          </p:spTgt>
                                        </p:tgtEl>
                                      </p:cBhvr>
                                    </p:animEffect>
                                    <p:anim calcmode="lin" valueType="num">
                                      <p:cBhvr>
                                        <p:cTn id="128" dur="1822" tmFilter="0,0; 0.14,0.36; 0.43,0.73; 0.71,0.91; 1.0,1.0">
                                          <p:stCondLst>
                                            <p:cond delay="0"/>
                                          </p:stCondLst>
                                        </p:cTn>
                                        <p:tgtEl>
                                          <p:spTgt spid="5">
                                            <p:graphicEl>
                                              <a:dgm id="{C8DC2964-6B3E-4B32-B6DA-BC5D38D6A930}"/>
                                            </p:graphic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5">
                                            <p:graphicEl>
                                              <a:dgm id="{C8DC2964-6B3E-4B32-B6DA-BC5D38D6A930}"/>
                                            </p:graphic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5">
                                            <p:graphicEl>
                                              <a:dgm id="{C8DC2964-6B3E-4B32-B6DA-BC5D38D6A930}"/>
                                            </p:graphic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5">
                                            <p:graphicEl>
                                              <a:dgm id="{C8DC2964-6B3E-4B32-B6DA-BC5D38D6A930}"/>
                                            </p:graphic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5">
                                            <p:graphicEl>
                                              <a:dgm id="{C8DC2964-6B3E-4B32-B6DA-BC5D38D6A930}"/>
                                            </p:graphic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5">
                                            <p:graphicEl>
                                              <a:dgm id="{C8DC2964-6B3E-4B32-B6DA-BC5D38D6A930}"/>
                                            </p:graphicEl>
                                          </p:spTgt>
                                        </p:tgtEl>
                                      </p:cBhvr>
                                      <p:to x="100000" y="60000"/>
                                    </p:animScale>
                                    <p:animScale>
                                      <p:cBhvr>
                                        <p:cTn id="134" dur="166" decel="50000">
                                          <p:stCondLst>
                                            <p:cond delay="676"/>
                                          </p:stCondLst>
                                        </p:cTn>
                                        <p:tgtEl>
                                          <p:spTgt spid="5">
                                            <p:graphicEl>
                                              <a:dgm id="{C8DC2964-6B3E-4B32-B6DA-BC5D38D6A930}"/>
                                            </p:graphicEl>
                                          </p:spTgt>
                                        </p:tgtEl>
                                      </p:cBhvr>
                                      <p:to x="100000" y="100000"/>
                                    </p:animScale>
                                    <p:animScale>
                                      <p:cBhvr>
                                        <p:cTn id="135" dur="26">
                                          <p:stCondLst>
                                            <p:cond delay="1312"/>
                                          </p:stCondLst>
                                        </p:cTn>
                                        <p:tgtEl>
                                          <p:spTgt spid="5">
                                            <p:graphicEl>
                                              <a:dgm id="{C8DC2964-6B3E-4B32-B6DA-BC5D38D6A930}"/>
                                            </p:graphicEl>
                                          </p:spTgt>
                                        </p:tgtEl>
                                      </p:cBhvr>
                                      <p:to x="100000" y="80000"/>
                                    </p:animScale>
                                    <p:animScale>
                                      <p:cBhvr>
                                        <p:cTn id="136" dur="166" decel="50000">
                                          <p:stCondLst>
                                            <p:cond delay="1338"/>
                                          </p:stCondLst>
                                        </p:cTn>
                                        <p:tgtEl>
                                          <p:spTgt spid="5">
                                            <p:graphicEl>
                                              <a:dgm id="{C8DC2964-6B3E-4B32-B6DA-BC5D38D6A930}"/>
                                            </p:graphicEl>
                                          </p:spTgt>
                                        </p:tgtEl>
                                      </p:cBhvr>
                                      <p:to x="100000" y="100000"/>
                                    </p:animScale>
                                    <p:animScale>
                                      <p:cBhvr>
                                        <p:cTn id="137" dur="26">
                                          <p:stCondLst>
                                            <p:cond delay="1642"/>
                                          </p:stCondLst>
                                        </p:cTn>
                                        <p:tgtEl>
                                          <p:spTgt spid="5">
                                            <p:graphicEl>
                                              <a:dgm id="{C8DC2964-6B3E-4B32-B6DA-BC5D38D6A930}"/>
                                            </p:graphicEl>
                                          </p:spTgt>
                                        </p:tgtEl>
                                      </p:cBhvr>
                                      <p:to x="100000" y="90000"/>
                                    </p:animScale>
                                    <p:animScale>
                                      <p:cBhvr>
                                        <p:cTn id="138" dur="166" decel="50000">
                                          <p:stCondLst>
                                            <p:cond delay="1668"/>
                                          </p:stCondLst>
                                        </p:cTn>
                                        <p:tgtEl>
                                          <p:spTgt spid="5">
                                            <p:graphicEl>
                                              <a:dgm id="{C8DC2964-6B3E-4B32-B6DA-BC5D38D6A930}"/>
                                            </p:graphicEl>
                                          </p:spTgt>
                                        </p:tgtEl>
                                      </p:cBhvr>
                                      <p:to x="100000" y="100000"/>
                                    </p:animScale>
                                    <p:animScale>
                                      <p:cBhvr>
                                        <p:cTn id="139" dur="26">
                                          <p:stCondLst>
                                            <p:cond delay="1808"/>
                                          </p:stCondLst>
                                        </p:cTn>
                                        <p:tgtEl>
                                          <p:spTgt spid="5">
                                            <p:graphicEl>
                                              <a:dgm id="{C8DC2964-6B3E-4B32-B6DA-BC5D38D6A930}"/>
                                            </p:graphicEl>
                                          </p:spTgt>
                                        </p:tgtEl>
                                      </p:cBhvr>
                                      <p:to x="100000" y="95000"/>
                                    </p:animScale>
                                    <p:animScale>
                                      <p:cBhvr>
                                        <p:cTn id="140" dur="166" decel="50000">
                                          <p:stCondLst>
                                            <p:cond delay="1834"/>
                                          </p:stCondLst>
                                        </p:cTn>
                                        <p:tgtEl>
                                          <p:spTgt spid="5">
                                            <p:graphicEl>
                                              <a:dgm id="{C8DC2964-6B3E-4B32-B6DA-BC5D38D6A930}"/>
                                            </p:graphicEl>
                                          </p:spTgt>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grpId="0" nodeType="clickEffect">
                                  <p:stCondLst>
                                    <p:cond delay="0"/>
                                  </p:stCondLst>
                                  <p:childTnLst>
                                    <p:set>
                                      <p:cBhvr>
                                        <p:cTn id="144" dur="1" fill="hold">
                                          <p:stCondLst>
                                            <p:cond delay="0"/>
                                          </p:stCondLst>
                                        </p:cTn>
                                        <p:tgtEl>
                                          <p:spTgt spid="5">
                                            <p:graphicEl>
                                              <a:dgm id="{116A1162-15B0-4436-B587-9AA0124D8699}"/>
                                            </p:graphicEl>
                                          </p:spTgt>
                                        </p:tgtEl>
                                        <p:attrNameLst>
                                          <p:attrName>style.visibility</p:attrName>
                                        </p:attrNameLst>
                                      </p:cBhvr>
                                      <p:to>
                                        <p:strVal val="visible"/>
                                      </p:to>
                                    </p:set>
                                    <p:animEffect transition="in" filter="wipe(down)">
                                      <p:cBhvr>
                                        <p:cTn id="145" dur="580">
                                          <p:stCondLst>
                                            <p:cond delay="0"/>
                                          </p:stCondLst>
                                        </p:cTn>
                                        <p:tgtEl>
                                          <p:spTgt spid="5">
                                            <p:graphicEl>
                                              <a:dgm id="{116A1162-15B0-4436-B587-9AA0124D8699}"/>
                                            </p:graphicEl>
                                          </p:spTgt>
                                        </p:tgtEl>
                                      </p:cBhvr>
                                    </p:animEffect>
                                    <p:anim calcmode="lin" valueType="num">
                                      <p:cBhvr>
                                        <p:cTn id="146" dur="1822" tmFilter="0,0; 0.14,0.36; 0.43,0.73; 0.71,0.91; 1.0,1.0">
                                          <p:stCondLst>
                                            <p:cond delay="0"/>
                                          </p:stCondLst>
                                        </p:cTn>
                                        <p:tgtEl>
                                          <p:spTgt spid="5">
                                            <p:graphicEl>
                                              <a:dgm id="{116A1162-15B0-4436-B587-9AA0124D8699}"/>
                                            </p:graphic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5">
                                            <p:graphicEl>
                                              <a:dgm id="{116A1162-15B0-4436-B587-9AA0124D8699}"/>
                                            </p:graphic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5">
                                            <p:graphicEl>
                                              <a:dgm id="{116A1162-15B0-4436-B587-9AA0124D8699}"/>
                                            </p:graphic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5">
                                            <p:graphicEl>
                                              <a:dgm id="{116A1162-15B0-4436-B587-9AA0124D8699}"/>
                                            </p:graphic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5">
                                            <p:graphicEl>
                                              <a:dgm id="{116A1162-15B0-4436-B587-9AA0124D8699}"/>
                                            </p:graphic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5">
                                            <p:graphicEl>
                                              <a:dgm id="{116A1162-15B0-4436-B587-9AA0124D8699}"/>
                                            </p:graphicEl>
                                          </p:spTgt>
                                        </p:tgtEl>
                                      </p:cBhvr>
                                      <p:to x="100000" y="60000"/>
                                    </p:animScale>
                                    <p:animScale>
                                      <p:cBhvr>
                                        <p:cTn id="152" dur="166" decel="50000">
                                          <p:stCondLst>
                                            <p:cond delay="676"/>
                                          </p:stCondLst>
                                        </p:cTn>
                                        <p:tgtEl>
                                          <p:spTgt spid="5">
                                            <p:graphicEl>
                                              <a:dgm id="{116A1162-15B0-4436-B587-9AA0124D8699}"/>
                                            </p:graphicEl>
                                          </p:spTgt>
                                        </p:tgtEl>
                                      </p:cBhvr>
                                      <p:to x="100000" y="100000"/>
                                    </p:animScale>
                                    <p:animScale>
                                      <p:cBhvr>
                                        <p:cTn id="153" dur="26">
                                          <p:stCondLst>
                                            <p:cond delay="1312"/>
                                          </p:stCondLst>
                                        </p:cTn>
                                        <p:tgtEl>
                                          <p:spTgt spid="5">
                                            <p:graphicEl>
                                              <a:dgm id="{116A1162-15B0-4436-B587-9AA0124D8699}"/>
                                            </p:graphicEl>
                                          </p:spTgt>
                                        </p:tgtEl>
                                      </p:cBhvr>
                                      <p:to x="100000" y="80000"/>
                                    </p:animScale>
                                    <p:animScale>
                                      <p:cBhvr>
                                        <p:cTn id="154" dur="166" decel="50000">
                                          <p:stCondLst>
                                            <p:cond delay="1338"/>
                                          </p:stCondLst>
                                        </p:cTn>
                                        <p:tgtEl>
                                          <p:spTgt spid="5">
                                            <p:graphicEl>
                                              <a:dgm id="{116A1162-15B0-4436-B587-9AA0124D8699}"/>
                                            </p:graphicEl>
                                          </p:spTgt>
                                        </p:tgtEl>
                                      </p:cBhvr>
                                      <p:to x="100000" y="100000"/>
                                    </p:animScale>
                                    <p:animScale>
                                      <p:cBhvr>
                                        <p:cTn id="155" dur="26">
                                          <p:stCondLst>
                                            <p:cond delay="1642"/>
                                          </p:stCondLst>
                                        </p:cTn>
                                        <p:tgtEl>
                                          <p:spTgt spid="5">
                                            <p:graphicEl>
                                              <a:dgm id="{116A1162-15B0-4436-B587-9AA0124D8699}"/>
                                            </p:graphicEl>
                                          </p:spTgt>
                                        </p:tgtEl>
                                      </p:cBhvr>
                                      <p:to x="100000" y="90000"/>
                                    </p:animScale>
                                    <p:animScale>
                                      <p:cBhvr>
                                        <p:cTn id="156" dur="166" decel="50000">
                                          <p:stCondLst>
                                            <p:cond delay="1668"/>
                                          </p:stCondLst>
                                        </p:cTn>
                                        <p:tgtEl>
                                          <p:spTgt spid="5">
                                            <p:graphicEl>
                                              <a:dgm id="{116A1162-15B0-4436-B587-9AA0124D8699}"/>
                                            </p:graphicEl>
                                          </p:spTgt>
                                        </p:tgtEl>
                                      </p:cBhvr>
                                      <p:to x="100000" y="100000"/>
                                    </p:animScale>
                                    <p:animScale>
                                      <p:cBhvr>
                                        <p:cTn id="157" dur="26">
                                          <p:stCondLst>
                                            <p:cond delay="1808"/>
                                          </p:stCondLst>
                                        </p:cTn>
                                        <p:tgtEl>
                                          <p:spTgt spid="5">
                                            <p:graphicEl>
                                              <a:dgm id="{116A1162-15B0-4436-B587-9AA0124D8699}"/>
                                            </p:graphicEl>
                                          </p:spTgt>
                                        </p:tgtEl>
                                      </p:cBhvr>
                                      <p:to x="100000" y="95000"/>
                                    </p:animScale>
                                    <p:animScale>
                                      <p:cBhvr>
                                        <p:cTn id="158" dur="166" decel="50000">
                                          <p:stCondLst>
                                            <p:cond delay="1834"/>
                                          </p:stCondLst>
                                        </p:cTn>
                                        <p:tgtEl>
                                          <p:spTgt spid="5">
                                            <p:graphicEl>
                                              <a:dgm id="{116A1162-15B0-4436-B587-9AA0124D8699}"/>
                                            </p:graphicEl>
                                          </p:spTgt>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26" presetClass="entr" presetSubtype="0" fill="hold" grpId="0" nodeType="clickEffect">
                                  <p:stCondLst>
                                    <p:cond delay="0"/>
                                  </p:stCondLst>
                                  <p:childTnLst>
                                    <p:set>
                                      <p:cBhvr>
                                        <p:cTn id="162" dur="1" fill="hold">
                                          <p:stCondLst>
                                            <p:cond delay="0"/>
                                          </p:stCondLst>
                                        </p:cTn>
                                        <p:tgtEl>
                                          <p:spTgt spid="5">
                                            <p:graphicEl>
                                              <a:dgm id="{89E6FBE9-9632-4EC1-9391-07BB08EC84F9}"/>
                                            </p:graphicEl>
                                          </p:spTgt>
                                        </p:tgtEl>
                                        <p:attrNameLst>
                                          <p:attrName>style.visibility</p:attrName>
                                        </p:attrNameLst>
                                      </p:cBhvr>
                                      <p:to>
                                        <p:strVal val="visible"/>
                                      </p:to>
                                    </p:set>
                                    <p:animEffect transition="in" filter="wipe(down)">
                                      <p:cBhvr>
                                        <p:cTn id="163" dur="580">
                                          <p:stCondLst>
                                            <p:cond delay="0"/>
                                          </p:stCondLst>
                                        </p:cTn>
                                        <p:tgtEl>
                                          <p:spTgt spid="5">
                                            <p:graphicEl>
                                              <a:dgm id="{89E6FBE9-9632-4EC1-9391-07BB08EC84F9}"/>
                                            </p:graphicEl>
                                          </p:spTgt>
                                        </p:tgtEl>
                                      </p:cBhvr>
                                    </p:animEffect>
                                    <p:anim calcmode="lin" valueType="num">
                                      <p:cBhvr>
                                        <p:cTn id="164" dur="1822" tmFilter="0,0; 0.14,0.36; 0.43,0.73; 0.71,0.91; 1.0,1.0">
                                          <p:stCondLst>
                                            <p:cond delay="0"/>
                                          </p:stCondLst>
                                        </p:cTn>
                                        <p:tgtEl>
                                          <p:spTgt spid="5">
                                            <p:graphicEl>
                                              <a:dgm id="{89E6FBE9-9632-4EC1-9391-07BB08EC84F9}"/>
                                            </p:graphicEl>
                                          </p:spTgt>
                                        </p:tgtEl>
                                        <p:attrNameLst>
                                          <p:attrName>ppt_x</p:attrName>
                                        </p:attrNameLst>
                                      </p:cBhvr>
                                      <p:tavLst>
                                        <p:tav tm="0">
                                          <p:val>
                                            <p:strVal val="#ppt_x-0.25"/>
                                          </p:val>
                                        </p:tav>
                                        <p:tav tm="100000">
                                          <p:val>
                                            <p:strVal val="#ppt_x"/>
                                          </p:val>
                                        </p:tav>
                                      </p:tavLst>
                                    </p:anim>
                                    <p:anim calcmode="lin" valueType="num">
                                      <p:cBhvr>
                                        <p:cTn id="165" dur="664" tmFilter="0.0,0.0; 0.25,0.07; 0.50,0.2; 0.75,0.467; 1.0,1.0">
                                          <p:stCondLst>
                                            <p:cond delay="0"/>
                                          </p:stCondLst>
                                        </p:cTn>
                                        <p:tgtEl>
                                          <p:spTgt spid="5">
                                            <p:graphicEl>
                                              <a:dgm id="{89E6FBE9-9632-4EC1-9391-07BB08EC84F9}"/>
                                            </p:graphicEl>
                                          </p:spTgt>
                                        </p:tgtEl>
                                        <p:attrNameLst>
                                          <p:attrName>ppt_y</p:attrName>
                                        </p:attrNameLst>
                                      </p:cBhvr>
                                      <p:tavLst>
                                        <p:tav tm="0" fmla="#ppt_y-sin(pi*$)/3">
                                          <p:val>
                                            <p:fltVal val="0.5"/>
                                          </p:val>
                                        </p:tav>
                                        <p:tav tm="100000">
                                          <p:val>
                                            <p:fltVal val="1"/>
                                          </p:val>
                                        </p:tav>
                                      </p:tavLst>
                                    </p:anim>
                                    <p:anim calcmode="lin" valueType="num">
                                      <p:cBhvr>
                                        <p:cTn id="166" dur="664" tmFilter="0, 0; 0.125,0.2665; 0.25,0.4; 0.375,0.465; 0.5,0.5;  0.625,0.535; 0.75,0.6; 0.875,0.7335; 1,1">
                                          <p:stCondLst>
                                            <p:cond delay="664"/>
                                          </p:stCondLst>
                                        </p:cTn>
                                        <p:tgtEl>
                                          <p:spTgt spid="5">
                                            <p:graphicEl>
                                              <a:dgm id="{89E6FBE9-9632-4EC1-9391-07BB08EC84F9}"/>
                                            </p:graphicEl>
                                          </p:spTgt>
                                        </p:tgtEl>
                                        <p:attrNameLst>
                                          <p:attrName>ppt_y</p:attrName>
                                        </p:attrNameLst>
                                      </p:cBhvr>
                                      <p:tavLst>
                                        <p:tav tm="0" fmla="#ppt_y-sin(pi*$)/9">
                                          <p:val>
                                            <p:fltVal val="0"/>
                                          </p:val>
                                        </p:tav>
                                        <p:tav tm="100000">
                                          <p:val>
                                            <p:fltVal val="1"/>
                                          </p:val>
                                        </p:tav>
                                      </p:tavLst>
                                    </p:anim>
                                    <p:anim calcmode="lin" valueType="num">
                                      <p:cBhvr>
                                        <p:cTn id="167" dur="332" tmFilter="0, 0; 0.125,0.2665; 0.25,0.4; 0.375,0.465; 0.5,0.5;  0.625,0.535; 0.75,0.6; 0.875,0.7335; 1,1">
                                          <p:stCondLst>
                                            <p:cond delay="1324"/>
                                          </p:stCondLst>
                                        </p:cTn>
                                        <p:tgtEl>
                                          <p:spTgt spid="5">
                                            <p:graphicEl>
                                              <a:dgm id="{89E6FBE9-9632-4EC1-9391-07BB08EC84F9}"/>
                                            </p:graphicEl>
                                          </p:spTgt>
                                        </p:tgtEl>
                                        <p:attrNameLst>
                                          <p:attrName>ppt_y</p:attrName>
                                        </p:attrNameLst>
                                      </p:cBhvr>
                                      <p:tavLst>
                                        <p:tav tm="0" fmla="#ppt_y-sin(pi*$)/27">
                                          <p:val>
                                            <p:fltVal val="0"/>
                                          </p:val>
                                        </p:tav>
                                        <p:tav tm="100000">
                                          <p:val>
                                            <p:fltVal val="1"/>
                                          </p:val>
                                        </p:tav>
                                      </p:tavLst>
                                    </p:anim>
                                    <p:anim calcmode="lin" valueType="num">
                                      <p:cBhvr>
                                        <p:cTn id="168" dur="164" tmFilter="0, 0; 0.125,0.2665; 0.25,0.4; 0.375,0.465; 0.5,0.5;  0.625,0.535; 0.75,0.6; 0.875,0.7335; 1,1">
                                          <p:stCondLst>
                                            <p:cond delay="1656"/>
                                          </p:stCondLst>
                                        </p:cTn>
                                        <p:tgtEl>
                                          <p:spTgt spid="5">
                                            <p:graphicEl>
                                              <a:dgm id="{89E6FBE9-9632-4EC1-9391-07BB08EC84F9}"/>
                                            </p:graphicEl>
                                          </p:spTgt>
                                        </p:tgtEl>
                                        <p:attrNameLst>
                                          <p:attrName>ppt_y</p:attrName>
                                        </p:attrNameLst>
                                      </p:cBhvr>
                                      <p:tavLst>
                                        <p:tav tm="0" fmla="#ppt_y-sin(pi*$)/81">
                                          <p:val>
                                            <p:fltVal val="0"/>
                                          </p:val>
                                        </p:tav>
                                        <p:tav tm="100000">
                                          <p:val>
                                            <p:fltVal val="1"/>
                                          </p:val>
                                        </p:tav>
                                      </p:tavLst>
                                    </p:anim>
                                    <p:animScale>
                                      <p:cBhvr>
                                        <p:cTn id="169" dur="26">
                                          <p:stCondLst>
                                            <p:cond delay="650"/>
                                          </p:stCondLst>
                                        </p:cTn>
                                        <p:tgtEl>
                                          <p:spTgt spid="5">
                                            <p:graphicEl>
                                              <a:dgm id="{89E6FBE9-9632-4EC1-9391-07BB08EC84F9}"/>
                                            </p:graphicEl>
                                          </p:spTgt>
                                        </p:tgtEl>
                                      </p:cBhvr>
                                      <p:to x="100000" y="60000"/>
                                    </p:animScale>
                                    <p:animScale>
                                      <p:cBhvr>
                                        <p:cTn id="170" dur="166" decel="50000">
                                          <p:stCondLst>
                                            <p:cond delay="676"/>
                                          </p:stCondLst>
                                        </p:cTn>
                                        <p:tgtEl>
                                          <p:spTgt spid="5">
                                            <p:graphicEl>
                                              <a:dgm id="{89E6FBE9-9632-4EC1-9391-07BB08EC84F9}"/>
                                            </p:graphicEl>
                                          </p:spTgt>
                                        </p:tgtEl>
                                      </p:cBhvr>
                                      <p:to x="100000" y="100000"/>
                                    </p:animScale>
                                    <p:animScale>
                                      <p:cBhvr>
                                        <p:cTn id="171" dur="26">
                                          <p:stCondLst>
                                            <p:cond delay="1312"/>
                                          </p:stCondLst>
                                        </p:cTn>
                                        <p:tgtEl>
                                          <p:spTgt spid="5">
                                            <p:graphicEl>
                                              <a:dgm id="{89E6FBE9-9632-4EC1-9391-07BB08EC84F9}"/>
                                            </p:graphicEl>
                                          </p:spTgt>
                                        </p:tgtEl>
                                      </p:cBhvr>
                                      <p:to x="100000" y="80000"/>
                                    </p:animScale>
                                    <p:animScale>
                                      <p:cBhvr>
                                        <p:cTn id="172" dur="166" decel="50000">
                                          <p:stCondLst>
                                            <p:cond delay="1338"/>
                                          </p:stCondLst>
                                        </p:cTn>
                                        <p:tgtEl>
                                          <p:spTgt spid="5">
                                            <p:graphicEl>
                                              <a:dgm id="{89E6FBE9-9632-4EC1-9391-07BB08EC84F9}"/>
                                            </p:graphicEl>
                                          </p:spTgt>
                                        </p:tgtEl>
                                      </p:cBhvr>
                                      <p:to x="100000" y="100000"/>
                                    </p:animScale>
                                    <p:animScale>
                                      <p:cBhvr>
                                        <p:cTn id="173" dur="26">
                                          <p:stCondLst>
                                            <p:cond delay="1642"/>
                                          </p:stCondLst>
                                        </p:cTn>
                                        <p:tgtEl>
                                          <p:spTgt spid="5">
                                            <p:graphicEl>
                                              <a:dgm id="{89E6FBE9-9632-4EC1-9391-07BB08EC84F9}"/>
                                            </p:graphicEl>
                                          </p:spTgt>
                                        </p:tgtEl>
                                      </p:cBhvr>
                                      <p:to x="100000" y="90000"/>
                                    </p:animScale>
                                    <p:animScale>
                                      <p:cBhvr>
                                        <p:cTn id="174" dur="166" decel="50000">
                                          <p:stCondLst>
                                            <p:cond delay="1668"/>
                                          </p:stCondLst>
                                        </p:cTn>
                                        <p:tgtEl>
                                          <p:spTgt spid="5">
                                            <p:graphicEl>
                                              <a:dgm id="{89E6FBE9-9632-4EC1-9391-07BB08EC84F9}"/>
                                            </p:graphicEl>
                                          </p:spTgt>
                                        </p:tgtEl>
                                      </p:cBhvr>
                                      <p:to x="100000" y="100000"/>
                                    </p:animScale>
                                    <p:animScale>
                                      <p:cBhvr>
                                        <p:cTn id="175" dur="26">
                                          <p:stCondLst>
                                            <p:cond delay="1808"/>
                                          </p:stCondLst>
                                        </p:cTn>
                                        <p:tgtEl>
                                          <p:spTgt spid="5">
                                            <p:graphicEl>
                                              <a:dgm id="{89E6FBE9-9632-4EC1-9391-07BB08EC84F9}"/>
                                            </p:graphicEl>
                                          </p:spTgt>
                                        </p:tgtEl>
                                      </p:cBhvr>
                                      <p:to x="100000" y="95000"/>
                                    </p:animScale>
                                    <p:animScale>
                                      <p:cBhvr>
                                        <p:cTn id="176" dur="166" decel="50000">
                                          <p:stCondLst>
                                            <p:cond delay="1834"/>
                                          </p:stCondLst>
                                        </p:cTn>
                                        <p:tgtEl>
                                          <p:spTgt spid="5">
                                            <p:graphicEl>
                                              <a:dgm id="{89E6FBE9-9632-4EC1-9391-07BB08EC84F9}"/>
                                            </p:graphicEl>
                                          </p:spTgt>
                                        </p:tgtEl>
                                      </p:cBhvr>
                                      <p:to x="100000" y="100000"/>
                                    </p:animScale>
                                  </p:childTnLst>
                                </p:cTn>
                              </p:par>
                              <p:par>
                                <p:cTn id="177" presetID="26" presetClass="entr" presetSubtype="0" fill="hold" grpId="0" nodeType="withEffect">
                                  <p:stCondLst>
                                    <p:cond delay="0"/>
                                  </p:stCondLst>
                                  <p:childTnLst>
                                    <p:set>
                                      <p:cBhvr>
                                        <p:cTn id="178" dur="1" fill="hold">
                                          <p:stCondLst>
                                            <p:cond delay="0"/>
                                          </p:stCondLst>
                                        </p:cTn>
                                        <p:tgtEl>
                                          <p:spTgt spid="5">
                                            <p:graphicEl>
                                              <a:dgm id="{198DD510-1E6A-40C4-A7D4-8CF3C02CA369}"/>
                                            </p:graphicEl>
                                          </p:spTgt>
                                        </p:tgtEl>
                                        <p:attrNameLst>
                                          <p:attrName>style.visibility</p:attrName>
                                        </p:attrNameLst>
                                      </p:cBhvr>
                                      <p:to>
                                        <p:strVal val="visible"/>
                                      </p:to>
                                    </p:set>
                                    <p:animEffect transition="in" filter="wipe(down)">
                                      <p:cBhvr>
                                        <p:cTn id="179" dur="580">
                                          <p:stCondLst>
                                            <p:cond delay="0"/>
                                          </p:stCondLst>
                                        </p:cTn>
                                        <p:tgtEl>
                                          <p:spTgt spid="5">
                                            <p:graphicEl>
                                              <a:dgm id="{198DD510-1E6A-40C4-A7D4-8CF3C02CA369}"/>
                                            </p:graphicEl>
                                          </p:spTgt>
                                        </p:tgtEl>
                                      </p:cBhvr>
                                    </p:animEffect>
                                    <p:anim calcmode="lin" valueType="num">
                                      <p:cBhvr>
                                        <p:cTn id="180" dur="1822" tmFilter="0,0; 0.14,0.36; 0.43,0.73; 0.71,0.91; 1.0,1.0">
                                          <p:stCondLst>
                                            <p:cond delay="0"/>
                                          </p:stCondLst>
                                        </p:cTn>
                                        <p:tgtEl>
                                          <p:spTgt spid="5">
                                            <p:graphicEl>
                                              <a:dgm id="{198DD510-1E6A-40C4-A7D4-8CF3C02CA369}"/>
                                            </p:graphicEl>
                                          </p:spTgt>
                                        </p:tgtEl>
                                        <p:attrNameLst>
                                          <p:attrName>ppt_x</p:attrName>
                                        </p:attrNameLst>
                                      </p:cBhvr>
                                      <p:tavLst>
                                        <p:tav tm="0">
                                          <p:val>
                                            <p:strVal val="#ppt_x-0.25"/>
                                          </p:val>
                                        </p:tav>
                                        <p:tav tm="100000">
                                          <p:val>
                                            <p:strVal val="#ppt_x"/>
                                          </p:val>
                                        </p:tav>
                                      </p:tavLst>
                                    </p:anim>
                                    <p:anim calcmode="lin" valueType="num">
                                      <p:cBhvr>
                                        <p:cTn id="181" dur="664" tmFilter="0.0,0.0; 0.25,0.07; 0.50,0.2; 0.75,0.467; 1.0,1.0">
                                          <p:stCondLst>
                                            <p:cond delay="0"/>
                                          </p:stCondLst>
                                        </p:cTn>
                                        <p:tgtEl>
                                          <p:spTgt spid="5">
                                            <p:graphicEl>
                                              <a:dgm id="{198DD510-1E6A-40C4-A7D4-8CF3C02CA369}"/>
                                            </p:graphicEl>
                                          </p:spTgt>
                                        </p:tgtEl>
                                        <p:attrNameLst>
                                          <p:attrName>ppt_y</p:attrName>
                                        </p:attrNameLst>
                                      </p:cBhvr>
                                      <p:tavLst>
                                        <p:tav tm="0" fmla="#ppt_y-sin(pi*$)/3">
                                          <p:val>
                                            <p:fltVal val="0.5"/>
                                          </p:val>
                                        </p:tav>
                                        <p:tav tm="100000">
                                          <p:val>
                                            <p:fltVal val="1"/>
                                          </p:val>
                                        </p:tav>
                                      </p:tavLst>
                                    </p:anim>
                                    <p:anim calcmode="lin" valueType="num">
                                      <p:cBhvr>
                                        <p:cTn id="182" dur="664" tmFilter="0, 0; 0.125,0.2665; 0.25,0.4; 0.375,0.465; 0.5,0.5;  0.625,0.535; 0.75,0.6; 0.875,0.7335; 1,1">
                                          <p:stCondLst>
                                            <p:cond delay="664"/>
                                          </p:stCondLst>
                                        </p:cTn>
                                        <p:tgtEl>
                                          <p:spTgt spid="5">
                                            <p:graphicEl>
                                              <a:dgm id="{198DD510-1E6A-40C4-A7D4-8CF3C02CA369}"/>
                                            </p:graphicEl>
                                          </p:spTgt>
                                        </p:tgtEl>
                                        <p:attrNameLst>
                                          <p:attrName>ppt_y</p:attrName>
                                        </p:attrNameLst>
                                      </p:cBhvr>
                                      <p:tavLst>
                                        <p:tav tm="0" fmla="#ppt_y-sin(pi*$)/9">
                                          <p:val>
                                            <p:fltVal val="0"/>
                                          </p:val>
                                        </p:tav>
                                        <p:tav tm="100000">
                                          <p:val>
                                            <p:fltVal val="1"/>
                                          </p:val>
                                        </p:tav>
                                      </p:tavLst>
                                    </p:anim>
                                    <p:anim calcmode="lin" valueType="num">
                                      <p:cBhvr>
                                        <p:cTn id="183" dur="332" tmFilter="0, 0; 0.125,0.2665; 0.25,0.4; 0.375,0.465; 0.5,0.5;  0.625,0.535; 0.75,0.6; 0.875,0.7335; 1,1">
                                          <p:stCondLst>
                                            <p:cond delay="1324"/>
                                          </p:stCondLst>
                                        </p:cTn>
                                        <p:tgtEl>
                                          <p:spTgt spid="5">
                                            <p:graphicEl>
                                              <a:dgm id="{198DD510-1E6A-40C4-A7D4-8CF3C02CA369}"/>
                                            </p:graphicEl>
                                          </p:spTgt>
                                        </p:tgtEl>
                                        <p:attrNameLst>
                                          <p:attrName>ppt_y</p:attrName>
                                        </p:attrNameLst>
                                      </p:cBhvr>
                                      <p:tavLst>
                                        <p:tav tm="0" fmla="#ppt_y-sin(pi*$)/27">
                                          <p:val>
                                            <p:fltVal val="0"/>
                                          </p:val>
                                        </p:tav>
                                        <p:tav tm="100000">
                                          <p:val>
                                            <p:fltVal val="1"/>
                                          </p:val>
                                        </p:tav>
                                      </p:tavLst>
                                    </p:anim>
                                    <p:anim calcmode="lin" valueType="num">
                                      <p:cBhvr>
                                        <p:cTn id="184" dur="164" tmFilter="0, 0; 0.125,0.2665; 0.25,0.4; 0.375,0.465; 0.5,0.5;  0.625,0.535; 0.75,0.6; 0.875,0.7335; 1,1">
                                          <p:stCondLst>
                                            <p:cond delay="1656"/>
                                          </p:stCondLst>
                                        </p:cTn>
                                        <p:tgtEl>
                                          <p:spTgt spid="5">
                                            <p:graphicEl>
                                              <a:dgm id="{198DD510-1E6A-40C4-A7D4-8CF3C02CA369}"/>
                                            </p:graphicEl>
                                          </p:spTgt>
                                        </p:tgtEl>
                                        <p:attrNameLst>
                                          <p:attrName>ppt_y</p:attrName>
                                        </p:attrNameLst>
                                      </p:cBhvr>
                                      <p:tavLst>
                                        <p:tav tm="0" fmla="#ppt_y-sin(pi*$)/81">
                                          <p:val>
                                            <p:fltVal val="0"/>
                                          </p:val>
                                        </p:tav>
                                        <p:tav tm="100000">
                                          <p:val>
                                            <p:fltVal val="1"/>
                                          </p:val>
                                        </p:tav>
                                      </p:tavLst>
                                    </p:anim>
                                    <p:animScale>
                                      <p:cBhvr>
                                        <p:cTn id="185" dur="26">
                                          <p:stCondLst>
                                            <p:cond delay="650"/>
                                          </p:stCondLst>
                                        </p:cTn>
                                        <p:tgtEl>
                                          <p:spTgt spid="5">
                                            <p:graphicEl>
                                              <a:dgm id="{198DD510-1E6A-40C4-A7D4-8CF3C02CA369}"/>
                                            </p:graphicEl>
                                          </p:spTgt>
                                        </p:tgtEl>
                                      </p:cBhvr>
                                      <p:to x="100000" y="60000"/>
                                    </p:animScale>
                                    <p:animScale>
                                      <p:cBhvr>
                                        <p:cTn id="186" dur="166" decel="50000">
                                          <p:stCondLst>
                                            <p:cond delay="676"/>
                                          </p:stCondLst>
                                        </p:cTn>
                                        <p:tgtEl>
                                          <p:spTgt spid="5">
                                            <p:graphicEl>
                                              <a:dgm id="{198DD510-1E6A-40C4-A7D4-8CF3C02CA369}"/>
                                            </p:graphicEl>
                                          </p:spTgt>
                                        </p:tgtEl>
                                      </p:cBhvr>
                                      <p:to x="100000" y="100000"/>
                                    </p:animScale>
                                    <p:animScale>
                                      <p:cBhvr>
                                        <p:cTn id="187" dur="26">
                                          <p:stCondLst>
                                            <p:cond delay="1312"/>
                                          </p:stCondLst>
                                        </p:cTn>
                                        <p:tgtEl>
                                          <p:spTgt spid="5">
                                            <p:graphicEl>
                                              <a:dgm id="{198DD510-1E6A-40C4-A7D4-8CF3C02CA369}"/>
                                            </p:graphicEl>
                                          </p:spTgt>
                                        </p:tgtEl>
                                      </p:cBhvr>
                                      <p:to x="100000" y="80000"/>
                                    </p:animScale>
                                    <p:animScale>
                                      <p:cBhvr>
                                        <p:cTn id="188" dur="166" decel="50000">
                                          <p:stCondLst>
                                            <p:cond delay="1338"/>
                                          </p:stCondLst>
                                        </p:cTn>
                                        <p:tgtEl>
                                          <p:spTgt spid="5">
                                            <p:graphicEl>
                                              <a:dgm id="{198DD510-1E6A-40C4-A7D4-8CF3C02CA369}"/>
                                            </p:graphicEl>
                                          </p:spTgt>
                                        </p:tgtEl>
                                      </p:cBhvr>
                                      <p:to x="100000" y="100000"/>
                                    </p:animScale>
                                    <p:animScale>
                                      <p:cBhvr>
                                        <p:cTn id="189" dur="26">
                                          <p:stCondLst>
                                            <p:cond delay="1642"/>
                                          </p:stCondLst>
                                        </p:cTn>
                                        <p:tgtEl>
                                          <p:spTgt spid="5">
                                            <p:graphicEl>
                                              <a:dgm id="{198DD510-1E6A-40C4-A7D4-8CF3C02CA369}"/>
                                            </p:graphicEl>
                                          </p:spTgt>
                                        </p:tgtEl>
                                      </p:cBhvr>
                                      <p:to x="100000" y="90000"/>
                                    </p:animScale>
                                    <p:animScale>
                                      <p:cBhvr>
                                        <p:cTn id="190" dur="166" decel="50000">
                                          <p:stCondLst>
                                            <p:cond delay="1668"/>
                                          </p:stCondLst>
                                        </p:cTn>
                                        <p:tgtEl>
                                          <p:spTgt spid="5">
                                            <p:graphicEl>
                                              <a:dgm id="{198DD510-1E6A-40C4-A7D4-8CF3C02CA369}"/>
                                            </p:graphicEl>
                                          </p:spTgt>
                                        </p:tgtEl>
                                      </p:cBhvr>
                                      <p:to x="100000" y="100000"/>
                                    </p:animScale>
                                    <p:animScale>
                                      <p:cBhvr>
                                        <p:cTn id="191" dur="26">
                                          <p:stCondLst>
                                            <p:cond delay="1808"/>
                                          </p:stCondLst>
                                        </p:cTn>
                                        <p:tgtEl>
                                          <p:spTgt spid="5">
                                            <p:graphicEl>
                                              <a:dgm id="{198DD510-1E6A-40C4-A7D4-8CF3C02CA369}"/>
                                            </p:graphicEl>
                                          </p:spTgt>
                                        </p:tgtEl>
                                      </p:cBhvr>
                                      <p:to x="100000" y="95000"/>
                                    </p:animScale>
                                    <p:animScale>
                                      <p:cBhvr>
                                        <p:cTn id="192" dur="166" decel="50000">
                                          <p:stCondLst>
                                            <p:cond delay="1834"/>
                                          </p:stCondLst>
                                        </p:cTn>
                                        <p:tgtEl>
                                          <p:spTgt spid="5">
                                            <p:graphicEl>
                                              <a:dgm id="{198DD510-1E6A-40C4-A7D4-8CF3C02CA369}"/>
                                            </p:graphicEl>
                                          </p:spTgt>
                                        </p:tgtEl>
                                      </p:cBhvr>
                                      <p:to x="100000" y="100000"/>
                                    </p:animScale>
                                  </p:childTnLst>
                                </p:cTn>
                              </p:par>
                            </p:childTnLst>
                          </p:cTn>
                        </p:par>
                      </p:childTnLst>
                    </p:cTn>
                  </p:par>
                  <p:par>
                    <p:cTn id="193" fill="hold">
                      <p:stCondLst>
                        <p:cond delay="indefinite"/>
                      </p:stCondLst>
                      <p:childTnLst>
                        <p:par>
                          <p:cTn id="194" fill="hold">
                            <p:stCondLst>
                              <p:cond delay="0"/>
                            </p:stCondLst>
                            <p:childTnLst>
                              <p:par>
                                <p:cTn id="195" presetID="26" presetClass="entr" presetSubtype="0" fill="hold" grpId="0" nodeType="clickEffect">
                                  <p:stCondLst>
                                    <p:cond delay="0"/>
                                  </p:stCondLst>
                                  <p:childTnLst>
                                    <p:set>
                                      <p:cBhvr>
                                        <p:cTn id="196" dur="1" fill="hold">
                                          <p:stCondLst>
                                            <p:cond delay="0"/>
                                          </p:stCondLst>
                                        </p:cTn>
                                        <p:tgtEl>
                                          <p:spTgt spid="5">
                                            <p:graphicEl>
                                              <a:dgm id="{70547302-4513-4DF5-B4D2-08D867B77D27}"/>
                                            </p:graphicEl>
                                          </p:spTgt>
                                        </p:tgtEl>
                                        <p:attrNameLst>
                                          <p:attrName>style.visibility</p:attrName>
                                        </p:attrNameLst>
                                      </p:cBhvr>
                                      <p:to>
                                        <p:strVal val="visible"/>
                                      </p:to>
                                    </p:set>
                                    <p:animEffect transition="in" filter="wipe(down)">
                                      <p:cBhvr>
                                        <p:cTn id="197" dur="580">
                                          <p:stCondLst>
                                            <p:cond delay="0"/>
                                          </p:stCondLst>
                                        </p:cTn>
                                        <p:tgtEl>
                                          <p:spTgt spid="5">
                                            <p:graphicEl>
                                              <a:dgm id="{70547302-4513-4DF5-B4D2-08D867B77D27}"/>
                                            </p:graphicEl>
                                          </p:spTgt>
                                        </p:tgtEl>
                                      </p:cBhvr>
                                    </p:animEffect>
                                    <p:anim calcmode="lin" valueType="num">
                                      <p:cBhvr>
                                        <p:cTn id="198" dur="1822" tmFilter="0,0; 0.14,0.36; 0.43,0.73; 0.71,0.91; 1.0,1.0">
                                          <p:stCondLst>
                                            <p:cond delay="0"/>
                                          </p:stCondLst>
                                        </p:cTn>
                                        <p:tgtEl>
                                          <p:spTgt spid="5">
                                            <p:graphicEl>
                                              <a:dgm id="{70547302-4513-4DF5-B4D2-08D867B77D27}"/>
                                            </p:graphicEl>
                                          </p:spTgt>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5">
                                            <p:graphicEl>
                                              <a:dgm id="{70547302-4513-4DF5-B4D2-08D867B77D27}"/>
                                            </p:graphicEl>
                                          </p:spTgt>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5">
                                            <p:graphicEl>
                                              <a:dgm id="{70547302-4513-4DF5-B4D2-08D867B77D27}"/>
                                            </p:graphicEl>
                                          </p:spTgt>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5">
                                            <p:graphicEl>
                                              <a:dgm id="{70547302-4513-4DF5-B4D2-08D867B77D27}"/>
                                            </p:graphicEl>
                                          </p:spTgt>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5">
                                            <p:graphicEl>
                                              <a:dgm id="{70547302-4513-4DF5-B4D2-08D867B77D27}"/>
                                            </p:graphicEl>
                                          </p:spTgt>
                                        </p:tgtEl>
                                        <p:attrNameLst>
                                          <p:attrName>ppt_y</p:attrName>
                                        </p:attrNameLst>
                                      </p:cBhvr>
                                      <p:tavLst>
                                        <p:tav tm="0" fmla="#ppt_y-sin(pi*$)/81">
                                          <p:val>
                                            <p:fltVal val="0"/>
                                          </p:val>
                                        </p:tav>
                                        <p:tav tm="100000">
                                          <p:val>
                                            <p:fltVal val="1"/>
                                          </p:val>
                                        </p:tav>
                                      </p:tavLst>
                                    </p:anim>
                                    <p:animScale>
                                      <p:cBhvr>
                                        <p:cTn id="203" dur="26">
                                          <p:stCondLst>
                                            <p:cond delay="650"/>
                                          </p:stCondLst>
                                        </p:cTn>
                                        <p:tgtEl>
                                          <p:spTgt spid="5">
                                            <p:graphicEl>
                                              <a:dgm id="{70547302-4513-4DF5-B4D2-08D867B77D27}"/>
                                            </p:graphicEl>
                                          </p:spTgt>
                                        </p:tgtEl>
                                      </p:cBhvr>
                                      <p:to x="100000" y="60000"/>
                                    </p:animScale>
                                    <p:animScale>
                                      <p:cBhvr>
                                        <p:cTn id="204" dur="166" decel="50000">
                                          <p:stCondLst>
                                            <p:cond delay="676"/>
                                          </p:stCondLst>
                                        </p:cTn>
                                        <p:tgtEl>
                                          <p:spTgt spid="5">
                                            <p:graphicEl>
                                              <a:dgm id="{70547302-4513-4DF5-B4D2-08D867B77D27}"/>
                                            </p:graphicEl>
                                          </p:spTgt>
                                        </p:tgtEl>
                                      </p:cBhvr>
                                      <p:to x="100000" y="100000"/>
                                    </p:animScale>
                                    <p:animScale>
                                      <p:cBhvr>
                                        <p:cTn id="205" dur="26">
                                          <p:stCondLst>
                                            <p:cond delay="1312"/>
                                          </p:stCondLst>
                                        </p:cTn>
                                        <p:tgtEl>
                                          <p:spTgt spid="5">
                                            <p:graphicEl>
                                              <a:dgm id="{70547302-4513-4DF5-B4D2-08D867B77D27}"/>
                                            </p:graphicEl>
                                          </p:spTgt>
                                        </p:tgtEl>
                                      </p:cBhvr>
                                      <p:to x="100000" y="80000"/>
                                    </p:animScale>
                                    <p:animScale>
                                      <p:cBhvr>
                                        <p:cTn id="206" dur="166" decel="50000">
                                          <p:stCondLst>
                                            <p:cond delay="1338"/>
                                          </p:stCondLst>
                                        </p:cTn>
                                        <p:tgtEl>
                                          <p:spTgt spid="5">
                                            <p:graphicEl>
                                              <a:dgm id="{70547302-4513-4DF5-B4D2-08D867B77D27}"/>
                                            </p:graphicEl>
                                          </p:spTgt>
                                        </p:tgtEl>
                                      </p:cBhvr>
                                      <p:to x="100000" y="100000"/>
                                    </p:animScale>
                                    <p:animScale>
                                      <p:cBhvr>
                                        <p:cTn id="207" dur="26">
                                          <p:stCondLst>
                                            <p:cond delay="1642"/>
                                          </p:stCondLst>
                                        </p:cTn>
                                        <p:tgtEl>
                                          <p:spTgt spid="5">
                                            <p:graphicEl>
                                              <a:dgm id="{70547302-4513-4DF5-B4D2-08D867B77D27}"/>
                                            </p:graphicEl>
                                          </p:spTgt>
                                        </p:tgtEl>
                                      </p:cBhvr>
                                      <p:to x="100000" y="90000"/>
                                    </p:animScale>
                                    <p:animScale>
                                      <p:cBhvr>
                                        <p:cTn id="208" dur="166" decel="50000">
                                          <p:stCondLst>
                                            <p:cond delay="1668"/>
                                          </p:stCondLst>
                                        </p:cTn>
                                        <p:tgtEl>
                                          <p:spTgt spid="5">
                                            <p:graphicEl>
                                              <a:dgm id="{70547302-4513-4DF5-B4D2-08D867B77D27}"/>
                                            </p:graphicEl>
                                          </p:spTgt>
                                        </p:tgtEl>
                                      </p:cBhvr>
                                      <p:to x="100000" y="100000"/>
                                    </p:animScale>
                                    <p:animScale>
                                      <p:cBhvr>
                                        <p:cTn id="209" dur="26">
                                          <p:stCondLst>
                                            <p:cond delay="1808"/>
                                          </p:stCondLst>
                                        </p:cTn>
                                        <p:tgtEl>
                                          <p:spTgt spid="5">
                                            <p:graphicEl>
                                              <a:dgm id="{70547302-4513-4DF5-B4D2-08D867B77D27}"/>
                                            </p:graphicEl>
                                          </p:spTgt>
                                        </p:tgtEl>
                                      </p:cBhvr>
                                      <p:to x="100000" y="95000"/>
                                    </p:animScale>
                                    <p:animScale>
                                      <p:cBhvr>
                                        <p:cTn id="210" dur="166" decel="50000">
                                          <p:stCondLst>
                                            <p:cond delay="1834"/>
                                          </p:stCondLst>
                                        </p:cTn>
                                        <p:tgtEl>
                                          <p:spTgt spid="5">
                                            <p:graphicEl>
                                              <a:dgm id="{70547302-4513-4DF5-B4D2-08D867B77D27}"/>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762</Words>
  <Application>Microsoft Office PowerPoint</Application>
  <PresentationFormat>Widescreen</PresentationFormat>
  <Paragraphs>176</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Century Gothic</vt:lpstr>
      <vt:lpstr>Office Theme</vt:lpstr>
      <vt:lpstr>Vehicle &amp; Pedestrian Detection and Classification System</vt:lpstr>
      <vt:lpstr>Abstract</vt:lpstr>
      <vt:lpstr>Introduction</vt:lpstr>
      <vt:lpstr>Objective</vt:lpstr>
      <vt:lpstr>Related Works</vt:lpstr>
      <vt:lpstr>PowerPoint Presentation</vt:lpstr>
      <vt:lpstr>PowerPoint Presentation</vt:lpstr>
      <vt:lpstr>PowerPoint Presentation</vt:lpstr>
      <vt:lpstr>Former Detection Systems</vt:lpstr>
      <vt:lpstr>Modern Object Detection Systems</vt:lpstr>
      <vt:lpstr>Singleshot Multibox Detector ( SSD )</vt:lpstr>
      <vt:lpstr>SSD Architecture</vt:lpstr>
      <vt:lpstr>PowerPoint Presentation</vt:lpstr>
      <vt:lpstr>Base network</vt:lpstr>
      <vt:lpstr>Vgg-16</vt:lpstr>
      <vt:lpstr>Extra Feature Layers or Auxiliary Layers</vt:lpstr>
      <vt:lpstr>Default Boxes</vt:lpstr>
      <vt:lpstr>Prediction </vt:lpstr>
      <vt:lpstr>Choosing default boxes</vt:lpstr>
      <vt:lpstr>Choosing Default Boxes</vt:lpstr>
      <vt:lpstr>PowerPoint Presentation</vt:lpstr>
      <vt:lpstr>PowerPoint Presentation</vt:lpstr>
      <vt:lpstr>Non-Max Suppression</vt:lpstr>
      <vt:lpstr>PowerPoint Presentation</vt:lpstr>
      <vt:lpstr>Proposed system</vt:lpstr>
      <vt:lpstr>Chuan Li, January 06, 2019, Tips for implementing SSD Object Detection (with TensorFlow code), https://lambdalabs.com/blog/how-to-implement-ssd-object-detection-in-tensorflow/ </vt:lpstr>
      <vt:lpstr>System Flow</vt:lpstr>
      <vt:lpstr>Data Argumentation</vt:lpstr>
      <vt:lpstr>Loss Function</vt:lpstr>
      <vt:lpstr>Hard-Negative mining</vt:lpstr>
      <vt:lpstr>Final Result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&amp; Pedestrian Detection and Classification System</dc:title>
  <dc:creator>Moe Kaung Kin</dc:creator>
  <cp:lastModifiedBy>Moe Kaung Kin</cp:lastModifiedBy>
  <cp:revision>13</cp:revision>
  <dcterms:created xsi:type="dcterms:W3CDTF">2019-09-29T14:52:04Z</dcterms:created>
  <dcterms:modified xsi:type="dcterms:W3CDTF">2020-01-21T05:21:43Z</dcterms:modified>
</cp:coreProperties>
</file>